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22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312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084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520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6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0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826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85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308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7565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14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388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8292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926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984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076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00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A2E1738-85FC-4EC2-B84C-0A3E56CA5B6F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298DEE-5D30-4BF9-9794-5FC4252D24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486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j9s4UHb5Q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251475"/>
          </a:xfrm>
        </p:spPr>
        <p:txBody>
          <a:bodyPr/>
          <a:lstStyle/>
          <a:p>
            <a:r>
              <a:rPr lang="uk-UA" dirty="0"/>
              <a:t>Звук [ч]. Букви Ч і ч.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4047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5557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04852"/>
            <a:ext cx="9601196" cy="147101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www.youtube.com/watch?v=cj9s4UHb5Qg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5886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[ч]. Букви Ч і ч.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[ч]. Букви Ч і ч. Друкування букв, складів, слів. </dc:title>
  <dc:creator>HP</dc:creator>
  <cp:lastModifiedBy>HP</cp:lastModifiedBy>
  <cp:revision>1</cp:revision>
  <dcterms:created xsi:type="dcterms:W3CDTF">2022-11-28T10:31:12Z</dcterms:created>
  <dcterms:modified xsi:type="dcterms:W3CDTF">2022-11-28T11:31:28Z</dcterms:modified>
</cp:coreProperties>
</file>