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86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7321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446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243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953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90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052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591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663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011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823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357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5013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267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850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851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40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04A9CA4-1F09-4CED-BBA0-B45D8B19E982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09B3DEC-FBE4-42E1-BB89-E349E3B8CB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238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221979"/>
          </a:xfrm>
        </p:spPr>
        <p:txBody>
          <a:bodyPr/>
          <a:lstStyle/>
          <a:p>
            <a:r>
              <a:rPr lang="uk-UA" dirty="0"/>
              <a:t>Букви Щ і щ, позначення ними звуків [</a:t>
            </a:r>
            <a:r>
              <a:rPr lang="uk-UA" dirty="0" err="1"/>
              <a:t>шч</a:t>
            </a:r>
            <a:r>
              <a:rPr lang="uk-UA" dirty="0"/>
              <a:t>].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2075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90161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277032"/>
            <a:ext cx="9601196" cy="1598836"/>
          </a:xfrm>
        </p:spPr>
        <p:txBody>
          <a:bodyPr/>
          <a:lstStyle/>
          <a:p>
            <a:r>
              <a:rPr lang="en-US" dirty="0" smtClean="0"/>
              <a:t>youtube.com/</a:t>
            </a:r>
            <a:r>
              <a:rPr lang="en-US" dirty="0" err="1" smtClean="0"/>
              <a:t>watch?v</a:t>
            </a:r>
            <a:r>
              <a:rPr lang="en-US" dirty="0" smtClean="0"/>
              <a:t>=xM9EjIuae0E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311044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65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Букви Щ і щ, позначення ними звуків [шч].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2022-11-28T10:31:19Z</dcterms:created>
  <dcterms:modified xsi:type="dcterms:W3CDTF">2022-11-28T11:36:26Z</dcterms:modified>
</cp:coreProperties>
</file>