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92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605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39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441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10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131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694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635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6759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337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601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4197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0915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53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237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559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44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826EBD1-9C88-4070-8286-69E3A9545E05}" type="datetimeFigureOut">
              <a:rPr lang="uk-UA" smtClean="0"/>
              <a:t>28.11.2022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4B7D69-FD66-4BD8-8B4B-8A587662E1A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065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FNu5C71X4" TargetMode="External"/><Relationship Id="rId2" Type="http://schemas.openxmlformats.org/officeDocument/2006/relationships/hyperlink" Target="https://www.youtube.com/watch?v=aFPSVeU1O4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107268"/>
          </a:xfrm>
        </p:spPr>
        <p:txBody>
          <a:bodyPr/>
          <a:lstStyle/>
          <a:p>
            <a:r>
              <a:rPr lang="uk-UA" dirty="0"/>
              <a:t>Звук [ч]. Букви Ч і ч. Текст. Тема тексту. Заголовок. </a:t>
            </a:r>
            <a:r>
              <a:rPr lang="uk-UA"/>
              <a:t>Друкування букв, складів, слів, речень.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5584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226074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572000"/>
            <a:ext cx="9601196" cy="130386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www.youtube.com/watch?v=aFPSVeU1O4E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www.youtube.com/watch?v=uHFNu5C71X4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85079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63</TotalTime>
  <Words>40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Garamond</vt:lpstr>
      <vt:lpstr>Натуральные материалы</vt:lpstr>
      <vt:lpstr>Звук [ч]. Букви Ч і ч. Текст. Тема тексту. Заголовок. Друкування букв, складів, слів, речень. </vt:lpstr>
      <vt:lpstr>1. Перейдіть за покликанням та перегляньте відео. 2. Виконай завдання вказані у відео.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</cp:revision>
  <dcterms:created xsi:type="dcterms:W3CDTF">2022-11-28T10:31:14Z</dcterms:created>
  <dcterms:modified xsi:type="dcterms:W3CDTF">2022-11-28T11:34:36Z</dcterms:modified>
</cp:coreProperties>
</file>