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751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6305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2784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71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346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4678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833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2298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3573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988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6433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7CD976CD-9D32-402A-95B6-42FF84398207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B56DCC09-4CCF-4882-A5B2-5CC4F4295FD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9689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oooOCGWIj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Дитячий фітнес. Танцювальна аеробіка.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1106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2"/>
            <a:ext cx="10772775" cy="323672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6656" y="3873910"/>
            <a:ext cx="10753725" cy="190395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www.youtube.com/watch?v=ZoooOCGWIj8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7996281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Метрополия</Template>
  <TotalTime>2</TotalTime>
  <Words>18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 Light</vt:lpstr>
      <vt:lpstr>Метрополия</vt:lpstr>
      <vt:lpstr>Дитячий фітнес. Танцювальна аеробіка.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Дитячий фітнес. Танцювальна аеробіка.</dc:title>
  <dc:creator>HP</dc:creator>
  <cp:lastModifiedBy>HP</cp:lastModifiedBy>
  <cp:revision>1</cp:revision>
  <dcterms:created xsi:type="dcterms:W3CDTF">2022-11-11T08:16:58Z</dcterms:created>
  <dcterms:modified xsi:type="dcterms:W3CDTF">2022-11-11T08:19:55Z</dcterms:modified>
</cp:coreProperties>
</file>