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51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156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33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604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321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315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767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550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7235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421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1128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6431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050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9179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6616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794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98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5618347-1074-4216-8825-D43D77DB5BE5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DD40A46-CC27-44BA-A978-35B3AE44EA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35549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5CeN44bucA&amp;list=RDZoooOCGWIj8&amp;index=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ЗРВ імітаційного характеру. Танцювальна аеробіка. Рухливі </a:t>
            </a:r>
            <a:r>
              <a:rPr lang="uk-UA" dirty="0" smtClean="0"/>
              <a:t>ігри.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425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www.youtube.com/watch?v=R5CeN44bucA&amp;list=RDZoooOCGWIj8&amp;index=2</a:t>
            </a:r>
            <a:r>
              <a:rPr lang="uk-UA" smtClean="0"/>
              <a:t/>
            </a:r>
            <a:br>
              <a:rPr lang="uk-UA" smtClean="0"/>
            </a:b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dirty="0"/>
              <a:t>1. Перейдіть за покликанням та перегляньте відео.</a:t>
            </a:r>
            <a:br>
              <a:rPr lang="uk-UA" sz="3600" dirty="0"/>
            </a:br>
            <a:r>
              <a:rPr lang="uk-UA" sz="3600" dirty="0"/>
              <a:t>2. Виконай завдання вказані у відео.</a:t>
            </a:r>
            <a:br>
              <a:rPr lang="uk-UA" sz="3600" dirty="0"/>
            </a:b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79176417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22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Сектор</vt:lpstr>
      <vt:lpstr>ЗРВ імітаційного характеру. Танцювальна аеробіка. Рухливі ігри.</vt:lpstr>
      <vt:lpstr>https://www.youtube.com/watch?v=R5CeN44bucA&amp;list=RDZoooOCGWIj8&amp;index=2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ЗРВ імітаційного характеру. Танцювальна аеробіка. Рухливі ігри.</dc:title>
  <dc:creator>HP</dc:creator>
  <cp:lastModifiedBy>HP</cp:lastModifiedBy>
  <cp:revision>1</cp:revision>
  <dcterms:created xsi:type="dcterms:W3CDTF">2022-11-11T08:20:12Z</dcterms:created>
  <dcterms:modified xsi:type="dcterms:W3CDTF">2022-11-11T08:21:36Z</dcterms:modified>
</cp:coreProperties>
</file>