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5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683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15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24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08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716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03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41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090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272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372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1EB437E-77D5-4B82-B351-0A013A8BED8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953641D-0564-4044-B715-EE5D4213A6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055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4_pRnno7c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553741"/>
          </a:xfrm>
        </p:spPr>
        <p:txBody>
          <a:bodyPr>
            <a:normAutofit fontScale="90000"/>
          </a:bodyPr>
          <a:lstStyle/>
          <a:p>
            <a:r>
              <a:rPr lang="uk-UA" dirty="0"/>
              <a:t>Біг із високим підніманням стегна. </a:t>
            </a:r>
            <a:r>
              <a:rPr lang="uk-UA" dirty="0" err="1"/>
              <a:t>Звіроаеробіка</a:t>
            </a:r>
            <a:r>
              <a:rPr lang="uk-UA" dirty="0"/>
              <a:t>. Комплекс ранкової гімнастики.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2731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366743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611328"/>
            <a:ext cx="9872871" cy="148467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www.youtube.com/watch?v=i4_pRnno7c8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3224317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Біг із високим підніманням стегна. Звіроаеробіка. Комплекс ранкової гімнастики.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Біг із високим підніманням стегна. Звіроаеробіка. Комплекс ранкової гімнастики. </dc:title>
  <dc:creator>HP</dc:creator>
  <cp:lastModifiedBy>HP</cp:lastModifiedBy>
  <cp:revision>1</cp:revision>
  <dcterms:created xsi:type="dcterms:W3CDTF">2022-11-11T09:47:12Z</dcterms:created>
  <dcterms:modified xsi:type="dcterms:W3CDTF">2022-11-11T09:49:45Z</dcterms:modified>
</cp:coreProperties>
</file>