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A35A057-9053-48FD-BF42-B344671E1549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33737C3-FACA-45D7-9174-E42E2C85F1FC}" type="slidenum">
              <a:rPr lang="uk-UA" smtClean="0"/>
              <a:t>‹#›</a:t>
            </a:fld>
            <a:endParaRPr lang="uk-UA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23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5A057-9053-48FD-BF42-B344671E1549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737C3-FACA-45D7-9174-E42E2C85F1F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93738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5A057-9053-48FD-BF42-B344671E1549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737C3-FACA-45D7-9174-E42E2C85F1FC}" type="slidenum">
              <a:rPr lang="uk-UA" smtClean="0"/>
              <a:t>‹#›</a:t>
            </a:fld>
            <a:endParaRPr lang="uk-UA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4795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5A057-9053-48FD-BF42-B344671E1549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737C3-FACA-45D7-9174-E42E2C85F1F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34237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5A057-9053-48FD-BF42-B344671E1549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737C3-FACA-45D7-9174-E42E2C85F1F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45308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5A057-9053-48FD-BF42-B344671E1549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737C3-FACA-45D7-9174-E42E2C85F1F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64166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5A057-9053-48FD-BF42-B344671E1549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737C3-FACA-45D7-9174-E42E2C85F1F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0924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5A057-9053-48FD-BF42-B344671E1549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737C3-FACA-45D7-9174-E42E2C85F1F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91095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5A057-9053-48FD-BF42-B344671E1549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737C3-FACA-45D7-9174-E42E2C85F1F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34928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5A057-9053-48FD-BF42-B344671E1549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737C3-FACA-45D7-9174-E42E2C85F1F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35548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5A057-9053-48FD-BF42-B344671E1549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737C3-FACA-45D7-9174-E42E2C85F1F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36991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FA35A057-9053-48FD-BF42-B344671E1549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033737C3-FACA-45D7-9174-E42E2C85F1F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33596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kHVApNG_V-4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Біг із закиданням гомілок. Ходьба на пальцях,  п</a:t>
            </a:r>
            <a:r>
              <a:rPr lang="ru-RU" dirty="0"/>
              <a:t>’</a:t>
            </a:r>
            <a:r>
              <a:rPr lang="uk-UA" dirty="0" err="1"/>
              <a:t>ятах</a:t>
            </a:r>
            <a:r>
              <a:rPr lang="uk-UA" dirty="0"/>
              <a:t>. Рухливі ігри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00116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3519948"/>
          </a:xfrm>
        </p:spPr>
        <p:txBody>
          <a:bodyPr/>
          <a:lstStyle/>
          <a:p>
            <a:r>
              <a:rPr lang="uk-UA"/>
              <a:t>1. Перейдіть за покликанням та перегляньте відео.</a:t>
            </a:r>
            <a:br>
              <a:rPr lang="uk-UA"/>
            </a:br>
            <a:r>
              <a:rPr lang="uk-UA"/>
              <a:t>2. Виконай завдання вказані у відео.</a:t>
            </a:r>
            <a:br>
              <a:rPr lang="uk-UA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3000" y="4513006"/>
            <a:ext cx="9872871" cy="1582994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www.youtube.com/watch?v=kHVApNG_V-4</a:t>
            </a:r>
            <a:endParaRPr lang="uk-UA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19070320"/>
      </p:ext>
    </p:extLst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Базис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Базис</Template>
  <TotalTime>0</TotalTime>
  <Words>27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4" baseType="lpstr">
      <vt:lpstr>Corbel</vt:lpstr>
      <vt:lpstr>Базис</vt:lpstr>
      <vt:lpstr>Біг із закиданням гомілок. Ходьба на пальцях,  п’ятах. Рухливі ігри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Біг із закиданням гомілок. Ходьба на пальцях,  п’ятах. Рухливі ігри</dc:title>
  <dc:creator>HP</dc:creator>
  <cp:lastModifiedBy>HP</cp:lastModifiedBy>
  <cp:revision>1</cp:revision>
  <dcterms:created xsi:type="dcterms:W3CDTF">2022-11-11T09:50:45Z</dcterms:created>
  <dcterms:modified xsi:type="dcterms:W3CDTF">2022-11-11T09:51:26Z</dcterms:modified>
</cp:coreProperties>
</file>