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492F8A5-97AC-46A5-80A5-C88483D0AFDC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A221FE-6C9C-457F-A2CF-9C5EF30D35CF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376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8A5-97AC-46A5-80A5-C88483D0AFDC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21FE-6C9C-457F-A2CF-9C5EF30D35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7451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8A5-97AC-46A5-80A5-C88483D0AFDC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21FE-6C9C-457F-A2CF-9C5EF30D35CF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712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8A5-97AC-46A5-80A5-C88483D0AFDC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21FE-6C9C-457F-A2CF-9C5EF30D35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0332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8A5-97AC-46A5-80A5-C88483D0AFDC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21FE-6C9C-457F-A2CF-9C5EF30D35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672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8A5-97AC-46A5-80A5-C88483D0AFDC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21FE-6C9C-457F-A2CF-9C5EF30D35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2592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8A5-97AC-46A5-80A5-C88483D0AFDC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21FE-6C9C-457F-A2CF-9C5EF30D35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1125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8A5-97AC-46A5-80A5-C88483D0AFDC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21FE-6C9C-457F-A2CF-9C5EF30D35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983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8A5-97AC-46A5-80A5-C88483D0AFDC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21FE-6C9C-457F-A2CF-9C5EF30D35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5306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8A5-97AC-46A5-80A5-C88483D0AFDC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21FE-6C9C-457F-A2CF-9C5EF30D35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8036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8A5-97AC-46A5-80A5-C88483D0AFDC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21FE-6C9C-457F-A2CF-9C5EF30D35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5477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D492F8A5-97AC-46A5-80A5-C88483D0AFDC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B6A221FE-6C9C-457F-A2CF-9C5EF30D35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15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qMvNhH07T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Біг зі зміною напрямку руху. Ходьба із високим підніманням стегна.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707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3451123"/>
          </a:xfrm>
        </p:spPr>
        <p:txBody>
          <a:bodyPr/>
          <a:lstStyle/>
          <a:p>
            <a:r>
              <a:rPr lang="uk-UA"/>
              <a:t>1. Перейдіть за покликанням та перегляньте відео.</a:t>
            </a:r>
            <a:br>
              <a:rPr lang="uk-UA"/>
            </a:br>
            <a:r>
              <a:rPr lang="uk-UA"/>
              <a:t>2. 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355690"/>
            <a:ext cx="9872871" cy="174031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www.youtube.com/watch?v=9qMvNhH07TA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26940562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2</TotalTime>
  <Words>24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Біг зі зміною напрямку руху. Ходьба із високим підніманням стегна.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Біг зі зміною напрямку руху. Ходьба із високим підніманням стегна. </dc:title>
  <dc:creator>HP</dc:creator>
  <cp:lastModifiedBy>HP</cp:lastModifiedBy>
  <cp:revision>1</cp:revision>
  <dcterms:created xsi:type="dcterms:W3CDTF">2022-11-11T09:51:31Z</dcterms:created>
  <dcterms:modified xsi:type="dcterms:W3CDTF">2022-11-11T09:54:11Z</dcterms:modified>
</cp:coreProperties>
</file>