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51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513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53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35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866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325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391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483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1928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487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40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C515307-DD46-4FB7-A7C1-7C169CBBBBE3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5642C13-6D28-4A7D-A052-AC75845904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69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YiOi_t7Fq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Біг із різних вихідних положень. Ходьба у </a:t>
            </a:r>
            <a:r>
              <a:rPr lang="uk-UA" dirty="0" err="1"/>
              <a:t>напівприсіді</a:t>
            </a:r>
            <a:r>
              <a:rPr lang="uk-UA" dirty="0"/>
              <a:t> і присіді. Рухливі ігри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414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48061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532670"/>
            <a:ext cx="9872871" cy="156332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www.youtube.com/watch?v=1YiOi_t7Fq4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53533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Біг із різних вихідних положень. Ходьба у напівприсіді і присіді. Рухливі ігри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Біг із різних вихідних положень. Ходьба у напівприсіді і присіді. Рухливі ігри</dc:title>
  <dc:creator>HP</dc:creator>
  <cp:lastModifiedBy>HP</cp:lastModifiedBy>
  <cp:revision>1</cp:revision>
  <dcterms:created xsi:type="dcterms:W3CDTF">2022-11-11T09:54:18Z</dcterms:created>
  <dcterms:modified xsi:type="dcterms:W3CDTF">2022-11-11T09:57:03Z</dcterms:modified>
</cp:coreProperties>
</file>