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97198AB-944D-4739-B4AA-EE904C45830E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ED89FBE-024B-4EB2-B2B9-E3175946F46D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7644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198AB-944D-4739-B4AA-EE904C45830E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89FBE-024B-4EB2-B2B9-E3175946F46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9268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198AB-944D-4739-B4AA-EE904C45830E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89FBE-024B-4EB2-B2B9-E3175946F46D}" type="slidenum">
              <a:rPr lang="uk-UA" smtClean="0"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1644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198AB-944D-4739-B4AA-EE904C45830E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89FBE-024B-4EB2-B2B9-E3175946F46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1041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198AB-944D-4739-B4AA-EE904C45830E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89FBE-024B-4EB2-B2B9-E3175946F46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7702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198AB-944D-4739-B4AA-EE904C45830E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89FBE-024B-4EB2-B2B9-E3175946F46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541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198AB-944D-4739-B4AA-EE904C45830E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89FBE-024B-4EB2-B2B9-E3175946F46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70703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198AB-944D-4739-B4AA-EE904C45830E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89FBE-024B-4EB2-B2B9-E3175946F46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796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198AB-944D-4739-B4AA-EE904C45830E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89FBE-024B-4EB2-B2B9-E3175946F46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42052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198AB-944D-4739-B4AA-EE904C45830E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89FBE-024B-4EB2-B2B9-E3175946F46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47550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198AB-944D-4739-B4AA-EE904C45830E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89FBE-024B-4EB2-B2B9-E3175946F46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98388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E97198AB-944D-4739-B4AA-EE904C45830E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FED89FBE-024B-4EB2-B2B9-E3175946F46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50973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DeKliLsY1kc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Стрибки із  поворотами та просуванням уперед. Рухливі ігри.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01265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599"/>
            <a:ext cx="9875520" cy="3392129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</a:t>
            </a:r>
            <a:r>
              <a:rPr lang="uk-UA"/>
              <a:t>Виконай завдання вказані у відео.</a:t>
            </a:r>
            <a:br>
              <a:rPr lang="uk-UA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4444180"/>
            <a:ext cx="9872871" cy="1651819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www.youtube.com/watch?v=DeKliLsY1kc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83744507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10</TotalTime>
  <Words>22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Corbel</vt:lpstr>
      <vt:lpstr>Базис</vt:lpstr>
      <vt:lpstr>Стрибки із  поворотами та просуванням уперед. Рухливі ігри.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Стрибки із  поворотами та просуванням уперед. Рухливі ігри.</dc:title>
  <dc:creator>HP</dc:creator>
  <cp:lastModifiedBy>HP</cp:lastModifiedBy>
  <cp:revision>1</cp:revision>
  <dcterms:created xsi:type="dcterms:W3CDTF">2022-11-22T07:36:47Z</dcterms:created>
  <dcterms:modified xsi:type="dcterms:W3CDTF">2022-11-22T07:47:33Z</dcterms:modified>
</cp:coreProperties>
</file>