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E0FE74D-AC4C-4B13-8C15-DE75267F1E20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5932D70-F7C9-4FC4-8A0A-9BF7DBEB415D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3067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E74D-AC4C-4B13-8C15-DE75267F1E20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32D70-F7C9-4FC4-8A0A-9BF7DBEB41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3571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E74D-AC4C-4B13-8C15-DE75267F1E20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32D70-F7C9-4FC4-8A0A-9BF7DBEB415D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1743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E74D-AC4C-4B13-8C15-DE75267F1E20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32D70-F7C9-4FC4-8A0A-9BF7DBEB41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0709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E74D-AC4C-4B13-8C15-DE75267F1E20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32D70-F7C9-4FC4-8A0A-9BF7DBEB41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2857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E74D-AC4C-4B13-8C15-DE75267F1E20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32D70-F7C9-4FC4-8A0A-9BF7DBEB41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1713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E74D-AC4C-4B13-8C15-DE75267F1E20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32D70-F7C9-4FC4-8A0A-9BF7DBEB41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9562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E74D-AC4C-4B13-8C15-DE75267F1E20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32D70-F7C9-4FC4-8A0A-9BF7DBEB41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331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E74D-AC4C-4B13-8C15-DE75267F1E20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32D70-F7C9-4FC4-8A0A-9BF7DBEB41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9758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E74D-AC4C-4B13-8C15-DE75267F1E20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32D70-F7C9-4FC4-8A0A-9BF7DBEB41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986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E74D-AC4C-4B13-8C15-DE75267F1E20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32D70-F7C9-4FC4-8A0A-9BF7DBEB41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516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3E0FE74D-AC4C-4B13-8C15-DE75267F1E20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25932D70-F7C9-4FC4-8A0A-9BF7DBEB41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2727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pQxB8n_Bmn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Загартування як засіб зміцнення здоров’я. Рухливі ігри та естафети.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2964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3254477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4198374"/>
            <a:ext cx="9872871" cy="1897626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www.youtube.com/watch?v=pQxB8n_BmnA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76991233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15</TotalTime>
  <Words>23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Corbel</vt:lpstr>
      <vt:lpstr>Базис</vt:lpstr>
      <vt:lpstr>Загартування як засіб зміцнення здоров’я. Рухливі ігри та естафети.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Загартування як засіб зміцнення здоров’я. Рухливі ігри та естафети.</dc:title>
  <dc:creator>HP</dc:creator>
  <cp:lastModifiedBy>HP</cp:lastModifiedBy>
  <cp:revision>2</cp:revision>
  <dcterms:created xsi:type="dcterms:W3CDTF">2022-11-22T07:36:52Z</dcterms:created>
  <dcterms:modified xsi:type="dcterms:W3CDTF">2022-11-22T07:52:14Z</dcterms:modified>
</cp:coreProperties>
</file>