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82E3F9C-398E-4CDA-BBB8-C6B9749588DF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312E30F-0FDB-481E-A6E2-435E17DD84B8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6756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E3F9C-398E-4CDA-BBB8-C6B9749588DF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E30F-0FDB-481E-A6E2-435E17DD84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1595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E3F9C-398E-4CDA-BBB8-C6B9749588DF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E30F-0FDB-481E-A6E2-435E17DD84B8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2849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E3F9C-398E-4CDA-BBB8-C6B9749588DF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E30F-0FDB-481E-A6E2-435E17DD84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2686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E3F9C-398E-4CDA-BBB8-C6B9749588DF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E30F-0FDB-481E-A6E2-435E17DD84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2151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E3F9C-398E-4CDA-BBB8-C6B9749588DF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E30F-0FDB-481E-A6E2-435E17DD84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2604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E3F9C-398E-4CDA-BBB8-C6B9749588DF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E30F-0FDB-481E-A6E2-435E17DD84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1968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E3F9C-398E-4CDA-BBB8-C6B9749588DF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E30F-0FDB-481E-A6E2-435E17DD84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2385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E3F9C-398E-4CDA-BBB8-C6B9749588DF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E30F-0FDB-481E-A6E2-435E17DD84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3010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E3F9C-398E-4CDA-BBB8-C6B9749588DF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E30F-0FDB-481E-A6E2-435E17DD84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9353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E3F9C-398E-4CDA-BBB8-C6B9749588DF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E30F-0FDB-481E-A6E2-435E17DD84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5084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82E3F9C-398E-4CDA-BBB8-C6B9749588DF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7312E30F-0FDB-481E-A6E2-435E17DD84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704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r_GicUtdm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Ознайомлення із зимовими видами спорту. Зимові рухливі ігри.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9267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3224981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4286864"/>
            <a:ext cx="9872871" cy="1809135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www.youtube.com/watch?v=or_GicUtdm0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23831751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14</TotalTime>
  <Words>22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Corbel</vt:lpstr>
      <vt:lpstr>Базис</vt:lpstr>
      <vt:lpstr>Ознайомлення із зимовими видами спорту. Зимові рухливі ігри.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Ознайомлення із зимовими видами спорту. Зимові рухливі ігри.</dc:title>
  <dc:creator>HP</dc:creator>
  <cp:lastModifiedBy>HP</cp:lastModifiedBy>
  <cp:revision>2</cp:revision>
  <dcterms:created xsi:type="dcterms:W3CDTF">2022-11-22T07:36:57Z</dcterms:created>
  <dcterms:modified xsi:type="dcterms:W3CDTF">2022-11-22T07:51:19Z</dcterms:modified>
</cp:coreProperties>
</file>