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5" r:id="rId14"/>
    <p:sldId id="267" r:id="rId15"/>
    <p:sldId id="266" r:id="rId16"/>
    <p:sldId id="268" r:id="rId17"/>
    <p:sldId id="269" r:id="rId18"/>
    <p:sldId id="272" r:id="rId19"/>
    <p:sldId id="274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0855F8-41F2-44E9-A661-D74E2C4DBF85}" type="doc">
      <dgm:prSet loTypeId="urn:microsoft.com/office/officeart/2005/8/layout/hList1" loCatId="list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ru-RU"/>
        </a:p>
      </dgm:t>
    </dgm:pt>
    <dgm:pt modelId="{1B2B91EA-E748-4C0D-B8C8-7C481FE7DE16}">
      <dgm:prSet phldrT="[Текст]"/>
      <dgm:spPr>
        <a:xfrm>
          <a:off x="3712" y="1397816"/>
          <a:ext cx="1423283" cy="5184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uk-UA" b="1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Українська</a:t>
          </a:r>
          <a:endParaRPr lang="ru-RU" b="1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gm:t>
    </dgm:pt>
    <dgm:pt modelId="{7D36DBE2-E428-481B-950B-6357F4F38C05}" type="parTrans" cxnId="{FDD13754-4CC0-45C9-9DD9-C1B522010257}">
      <dgm:prSet/>
      <dgm:spPr/>
      <dgm:t>
        <a:bodyPr/>
        <a:lstStyle/>
        <a:p>
          <a:endParaRPr lang="ru-RU"/>
        </a:p>
      </dgm:t>
    </dgm:pt>
    <dgm:pt modelId="{D19D1F8F-EF4B-4365-BD59-D23F90209D93}" type="sibTrans" cxnId="{FDD13754-4CC0-45C9-9DD9-C1B522010257}">
      <dgm:prSet/>
      <dgm:spPr/>
      <dgm:t>
        <a:bodyPr/>
        <a:lstStyle/>
        <a:p>
          <a:endParaRPr lang="ru-RU"/>
        </a:p>
      </dgm:t>
    </dgm:pt>
    <dgm:pt modelId="{1CEDBB53-4DBA-4B08-BBCA-F0C53CEB0F57}">
      <dgm:prSet phldrT="[Текст]" custT="1"/>
      <dgm:spPr>
        <a:xfrm>
          <a:off x="3712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Мати, матір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B08674D3-F049-419E-B215-0D67A8C3F3B7}" type="parTrans" cxnId="{6CF3F560-1ABD-4315-8E7E-45DE8B938A8D}">
      <dgm:prSet/>
      <dgm:spPr/>
      <dgm:t>
        <a:bodyPr/>
        <a:lstStyle/>
        <a:p>
          <a:endParaRPr lang="ru-RU"/>
        </a:p>
      </dgm:t>
    </dgm:pt>
    <dgm:pt modelId="{71E3330D-815B-40F4-AE6C-8F3FDB2E8C3B}" type="sibTrans" cxnId="{6CF3F560-1ABD-4315-8E7E-45DE8B938A8D}">
      <dgm:prSet/>
      <dgm:spPr/>
      <dgm:t>
        <a:bodyPr/>
        <a:lstStyle/>
        <a:p>
          <a:endParaRPr lang="ru-RU"/>
        </a:p>
      </dgm:t>
    </dgm:pt>
    <dgm:pt modelId="{88A1C270-87AF-4713-83CF-1B1802B32FB0}">
      <dgm:prSet phldrT="[Текст]" custT="1"/>
      <dgm:spPr>
        <a:xfrm>
          <a:off x="3712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Брат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D7144B02-0F0E-4103-99F2-F270050C10F3}" type="parTrans" cxnId="{82E1A794-44E7-4207-9532-4498B20F8A90}">
      <dgm:prSet/>
      <dgm:spPr/>
      <dgm:t>
        <a:bodyPr/>
        <a:lstStyle/>
        <a:p>
          <a:endParaRPr lang="ru-RU"/>
        </a:p>
      </dgm:t>
    </dgm:pt>
    <dgm:pt modelId="{803BFB22-1E5C-4A89-B87C-DECB3997EA8C}" type="sibTrans" cxnId="{82E1A794-44E7-4207-9532-4498B20F8A90}">
      <dgm:prSet/>
      <dgm:spPr/>
      <dgm:t>
        <a:bodyPr/>
        <a:lstStyle/>
        <a:p>
          <a:endParaRPr lang="ru-RU"/>
        </a:p>
      </dgm:t>
    </dgm:pt>
    <dgm:pt modelId="{B84C31CE-11F7-4D4E-8C6C-A93E88E9DF3F}">
      <dgm:prSet phldrT="[Текст]"/>
      <dgm:spPr>
        <a:xfrm>
          <a:off x="1626255" y="1397816"/>
          <a:ext cx="1423283" cy="5184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uk-UA" b="1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Перська</a:t>
          </a:r>
          <a:endParaRPr lang="ru-RU" b="1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gm:t>
    </dgm:pt>
    <dgm:pt modelId="{E49436DE-DBCD-48E3-B364-463C5C2D434E}" type="parTrans" cxnId="{5E7630A1-D93C-4624-85C8-F8049F65221D}">
      <dgm:prSet/>
      <dgm:spPr/>
      <dgm:t>
        <a:bodyPr/>
        <a:lstStyle/>
        <a:p>
          <a:endParaRPr lang="ru-RU"/>
        </a:p>
      </dgm:t>
    </dgm:pt>
    <dgm:pt modelId="{46F7F746-C7F9-44E6-AA73-6C43EF81D4B7}" type="sibTrans" cxnId="{5E7630A1-D93C-4624-85C8-F8049F65221D}">
      <dgm:prSet/>
      <dgm:spPr/>
      <dgm:t>
        <a:bodyPr/>
        <a:lstStyle/>
        <a:p>
          <a:endParaRPr lang="ru-RU"/>
        </a:p>
      </dgm:t>
    </dgm:pt>
    <dgm:pt modelId="{07DB6546-60F6-4C01-8273-74E553B90772}">
      <dgm:prSet phldrT="[Текст]" custT="1"/>
      <dgm:spPr>
        <a:xfrm>
          <a:off x="1626255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Матар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18D7B973-F275-42AF-BA3F-88CB3C645C78}" type="parTrans" cxnId="{F1BCBFE5-86F1-49CA-8C43-EB53F79FCE47}">
      <dgm:prSet/>
      <dgm:spPr/>
      <dgm:t>
        <a:bodyPr/>
        <a:lstStyle/>
        <a:p>
          <a:endParaRPr lang="ru-RU"/>
        </a:p>
      </dgm:t>
    </dgm:pt>
    <dgm:pt modelId="{D014D890-AEEC-4F89-86B8-C05AC6D6426B}" type="sibTrans" cxnId="{F1BCBFE5-86F1-49CA-8C43-EB53F79FCE47}">
      <dgm:prSet/>
      <dgm:spPr/>
      <dgm:t>
        <a:bodyPr/>
        <a:lstStyle/>
        <a:p>
          <a:endParaRPr lang="ru-RU"/>
        </a:p>
      </dgm:t>
    </dgm:pt>
    <dgm:pt modelId="{C3FA73EA-DE44-4D05-942D-1106523EFF97}">
      <dgm:prSet phldrT="[Текст]"/>
      <dgm:spPr>
        <a:xfrm>
          <a:off x="3248798" y="1397816"/>
          <a:ext cx="1423283" cy="5184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uk-UA" b="1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Німецька</a:t>
          </a:r>
          <a:endParaRPr lang="ru-RU" b="1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gm:t>
    </dgm:pt>
    <dgm:pt modelId="{8903CF78-B3BA-4E15-BAE1-ECABDD7E6A64}" type="parTrans" cxnId="{CD941103-1BE9-436F-BF47-0A8B2ACF5B99}">
      <dgm:prSet/>
      <dgm:spPr/>
      <dgm:t>
        <a:bodyPr/>
        <a:lstStyle/>
        <a:p>
          <a:endParaRPr lang="ru-RU"/>
        </a:p>
      </dgm:t>
    </dgm:pt>
    <dgm:pt modelId="{E09EA30A-FBF9-4A0C-A1A0-764AB97DFAD5}" type="sibTrans" cxnId="{CD941103-1BE9-436F-BF47-0A8B2ACF5B99}">
      <dgm:prSet/>
      <dgm:spPr/>
      <dgm:t>
        <a:bodyPr/>
        <a:lstStyle/>
        <a:p>
          <a:endParaRPr lang="ru-RU"/>
        </a:p>
      </dgm:t>
    </dgm:pt>
    <dgm:pt modelId="{65D722CD-ED57-4609-94DD-DB2E3142F6A3}">
      <dgm:prSet phldrT="[Текст]" custT="1"/>
      <dgm:spPr>
        <a:xfrm>
          <a:off x="3248798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Мутгер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3A16B0BF-B935-45E0-91F0-739554CA91BA}" type="parTrans" cxnId="{B4EC7E3D-3629-4404-B682-AE3572DAFE9C}">
      <dgm:prSet/>
      <dgm:spPr/>
      <dgm:t>
        <a:bodyPr/>
        <a:lstStyle/>
        <a:p>
          <a:endParaRPr lang="ru-RU"/>
        </a:p>
      </dgm:t>
    </dgm:pt>
    <dgm:pt modelId="{DD810551-8CCB-41D6-A0A5-D56A6CC9753F}" type="sibTrans" cxnId="{B4EC7E3D-3629-4404-B682-AE3572DAFE9C}">
      <dgm:prSet/>
      <dgm:spPr/>
      <dgm:t>
        <a:bodyPr/>
        <a:lstStyle/>
        <a:p>
          <a:endParaRPr lang="ru-RU"/>
        </a:p>
      </dgm:t>
    </dgm:pt>
    <dgm:pt modelId="{74DC35E1-F691-40F6-818D-AFA2F8E28E09}">
      <dgm:prSet phldrT="[Текст]" custT="1"/>
      <dgm:spPr>
        <a:xfrm>
          <a:off x="3248798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Брудер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9A3D369F-2830-4D4E-BF41-47BAC56E3A3F}" type="parTrans" cxnId="{787DC306-0B7B-4897-AC2D-39A3031CABF6}">
      <dgm:prSet/>
      <dgm:spPr/>
      <dgm:t>
        <a:bodyPr/>
        <a:lstStyle/>
        <a:p>
          <a:endParaRPr lang="ru-RU"/>
        </a:p>
      </dgm:t>
    </dgm:pt>
    <dgm:pt modelId="{8DDB5A3B-2478-4BEE-AFAE-CA01ACEE97DD}" type="sibTrans" cxnId="{787DC306-0B7B-4897-AC2D-39A3031CABF6}">
      <dgm:prSet/>
      <dgm:spPr/>
      <dgm:t>
        <a:bodyPr/>
        <a:lstStyle/>
        <a:p>
          <a:endParaRPr lang="ru-RU"/>
        </a:p>
      </dgm:t>
    </dgm:pt>
    <dgm:pt modelId="{6C66C0EF-E25D-4BEF-BC47-8F4FB3ED3D62}">
      <dgm:prSet phldrT="[Текст]" custT="1"/>
      <dgm:spPr>
        <a:xfrm>
          <a:off x="3712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Два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BD0D8C58-DA16-43BA-86E1-949DB2BAEF49}" type="parTrans" cxnId="{F7991EB4-D51D-4BD9-8D6C-4FC6B8375852}">
      <dgm:prSet/>
      <dgm:spPr/>
      <dgm:t>
        <a:bodyPr/>
        <a:lstStyle/>
        <a:p>
          <a:endParaRPr lang="ru-RU"/>
        </a:p>
      </dgm:t>
    </dgm:pt>
    <dgm:pt modelId="{8165FD9F-B79D-4DDE-B649-9E2B70DA4A48}" type="sibTrans" cxnId="{F7991EB4-D51D-4BD9-8D6C-4FC6B8375852}">
      <dgm:prSet/>
      <dgm:spPr/>
      <dgm:t>
        <a:bodyPr/>
        <a:lstStyle/>
        <a:p>
          <a:endParaRPr lang="ru-RU"/>
        </a:p>
      </dgm:t>
    </dgm:pt>
    <dgm:pt modelId="{ADA418D1-E5DC-42BE-A450-7E3454C84843}">
      <dgm:prSet phldrT="[Текст]" custT="1"/>
      <dgm:spPr>
        <a:xfrm>
          <a:off x="1626255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Дува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FAD00325-616C-4D58-9FFB-CAFC1B172364}" type="parTrans" cxnId="{5B6C955E-B2C0-476D-9EAA-8CFD36BB7525}">
      <dgm:prSet/>
      <dgm:spPr/>
      <dgm:t>
        <a:bodyPr/>
        <a:lstStyle/>
        <a:p>
          <a:endParaRPr lang="ru-RU"/>
        </a:p>
      </dgm:t>
    </dgm:pt>
    <dgm:pt modelId="{57F313E1-6229-420C-96AB-A45D7E6B06BA}" type="sibTrans" cxnId="{5B6C955E-B2C0-476D-9EAA-8CFD36BB7525}">
      <dgm:prSet/>
      <dgm:spPr/>
      <dgm:t>
        <a:bodyPr/>
        <a:lstStyle/>
        <a:p>
          <a:endParaRPr lang="ru-RU"/>
        </a:p>
      </dgm:t>
    </dgm:pt>
    <dgm:pt modelId="{7D90F4B5-1252-4D64-B44F-499059D295D8}">
      <dgm:prSet phldrT="[Текст]" custT="1"/>
      <dgm:spPr>
        <a:xfrm>
          <a:off x="3248798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Цвай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C85739DC-A29B-4685-8A9D-9C2E36103B90}" type="parTrans" cxnId="{D778AA04-9855-4B11-A14D-A0AC1E16AA2F}">
      <dgm:prSet/>
      <dgm:spPr/>
      <dgm:t>
        <a:bodyPr/>
        <a:lstStyle/>
        <a:p>
          <a:endParaRPr lang="ru-RU"/>
        </a:p>
      </dgm:t>
    </dgm:pt>
    <dgm:pt modelId="{1AAF3528-2DBE-4FD0-B6AD-898C97298914}" type="sibTrans" cxnId="{D778AA04-9855-4B11-A14D-A0AC1E16AA2F}">
      <dgm:prSet/>
      <dgm:spPr/>
      <dgm:t>
        <a:bodyPr/>
        <a:lstStyle/>
        <a:p>
          <a:endParaRPr lang="ru-RU"/>
        </a:p>
      </dgm:t>
    </dgm:pt>
    <dgm:pt modelId="{1184A4CF-5BF4-4C2D-8135-220D0FED53DA}">
      <dgm:prSet phldrT="[Текст]"/>
      <dgm:spPr>
        <a:xfrm>
          <a:off x="4871341" y="1397816"/>
          <a:ext cx="1423283" cy="5184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uk-UA" b="1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Індійська</a:t>
          </a:r>
          <a:endParaRPr lang="ru-RU" b="1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gm:t>
    </dgm:pt>
    <dgm:pt modelId="{256B0179-9473-4085-86DA-15BDE1CFB1A7}" type="parTrans" cxnId="{B7AF0385-A02D-4B80-8E6A-62D56F46C635}">
      <dgm:prSet/>
      <dgm:spPr/>
      <dgm:t>
        <a:bodyPr/>
        <a:lstStyle/>
        <a:p>
          <a:endParaRPr lang="ru-RU"/>
        </a:p>
      </dgm:t>
    </dgm:pt>
    <dgm:pt modelId="{F9F9E5A1-5FF0-4800-A0B6-08B67B863276}" type="sibTrans" cxnId="{B7AF0385-A02D-4B80-8E6A-62D56F46C635}">
      <dgm:prSet/>
      <dgm:spPr/>
      <dgm:t>
        <a:bodyPr/>
        <a:lstStyle/>
        <a:p>
          <a:endParaRPr lang="ru-RU"/>
        </a:p>
      </dgm:t>
    </dgm:pt>
    <dgm:pt modelId="{6C0CCAD0-6695-4952-82CC-D31CED744265}">
      <dgm:prSet phldrT="[Текст]" custT="1"/>
      <dgm:spPr>
        <a:xfrm>
          <a:off x="4871341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Матар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98F9944F-C66B-412A-83FC-98566F46977D}" type="parTrans" cxnId="{443F8605-3844-4DE7-AD52-B689C5C88304}">
      <dgm:prSet/>
      <dgm:spPr/>
      <dgm:t>
        <a:bodyPr/>
        <a:lstStyle/>
        <a:p>
          <a:endParaRPr lang="ru-RU"/>
        </a:p>
      </dgm:t>
    </dgm:pt>
    <dgm:pt modelId="{5B8E2650-7490-4646-B1A0-E6C7EA9B962B}" type="sibTrans" cxnId="{443F8605-3844-4DE7-AD52-B689C5C88304}">
      <dgm:prSet/>
      <dgm:spPr/>
      <dgm:t>
        <a:bodyPr/>
        <a:lstStyle/>
        <a:p>
          <a:endParaRPr lang="ru-RU"/>
        </a:p>
      </dgm:t>
    </dgm:pt>
    <dgm:pt modelId="{C05B4F69-FBFE-44D9-A524-A8B237F038E1}">
      <dgm:prSet phldrT="[Текст]" custT="1"/>
      <dgm:spPr>
        <a:xfrm>
          <a:off x="4871341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Бхратар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47752CE3-9F61-4A90-8B80-B626D5FE5AFC}" type="parTrans" cxnId="{BCD574B4-5135-4188-A607-6F75631BC40F}">
      <dgm:prSet/>
      <dgm:spPr/>
      <dgm:t>
        <a:bodyPr/>
        <a:lstStyle/>
        <a:p>
          <a:endParaRPr lang="ru-RU"/>
        </a:p>
      </dgm:t>
    </dgm:pt>
    <dgm:pt modelId="{7EB1F5B2-0007-4C2A-A780-FD420B977F61}" type="sibTrans" cxnId="{BCD574B4-5135-4188-A607-6F75631BC40F}">
      <dgm:prSet/>
      <dgm:spPr/>
      <dgm:t>
        <a:bodyPr/>
        <a:lstStyle/>
        <a:p>
          <a:endParaRPr lang="ru-RU"/>
        </a:p>
      </dgm:t>
    </dgm:pt>
    <dgm:pt modelId="{82206AA3-BEF0-4D06-975F-CCC8346E3D00}">
      <dgm:prSet phldrT="[Текст]" custT="1"/>
      <dgm:spPr>
        <a:xfrm>
          <a:off x="4871341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Двау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B74B2C9C-099E-44CD-A62F-937FBD2C3292}" type="parTrans" cxnId="{2390AA78-4DCD-411A-B309-C0A7CD557FC0}">
      <dgm:prSet/>
      <dgm:spPr/>
      <dgm:t>
        <a:bodyPr/>
        <a:lstStyle/>
        <a:p>
          <a:endParaRPr lang="ru-RU"/>
        </a:p>
      </dgm:t>
    </dgm:pt>
    <dgm:pt modelId="{E233AE45-94D9-43E9-95FF-FAC8DC1FC879}" type="sibTrans" cxnId="{2390AA78-4DCD-411A-B309-C0A7CD557FC0}">
      <dgm:prSet/>
      <dgm:spPr/>
      <dgm:t>
        <a:bodyPr/>
        <a:lstStyle/>
        <a:p>
          <a:endParaRPr lang="ru-RU"/>
        </a:p>
      </dgm:t>
    </dgm:pt>
    <dgm:pt modelId="{529704C0-A0AD-4C7D-A009-FDA639D722B8}">
      <dgm:prSet phldrT="[Текст]"/>
      <dgm:spPr>
        <a:xfrm>
          <a:off x="6493883" y="1397816"/>
          <a:ext cx="1423283" cy="5184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r>
            <a:rPr lang="uk-UA" b="1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Латинська</a:t>
          </a:r>
          <a:endParaRPr lang="ru-RU" b="1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gm:t>
    </dgm:pt>
    <dgm:pt modelId="{06FD1C32-A13F-4BC0-A4FF-B20B450EE4AC}" type="parTrans" cxnId="{84F20617-41C1-45E9-9053-F8DBEBC9910C}">
      <dgm:prSet/>
      <dgm:spPr/>
      <dgm:t>
        <a:bodyPr/>
        <a:lstStyle/>
        <a:p>
          <a:endParaRPr lang="ru-RU"/>
        </a:p>
      </dgm:t>
    </dgm:pt>
    <dgm:pt modelId="{6496F9AD-B553-4A29-AF03-179F50AACFCC}" type="sibTrans" cxnId="{84F20617-41C1-45E9-9053-F8DBEBC9910C}">
      <dgm:prSet/>
      <dgm:spPr/>
      <dgm:t>
        <a:bodyPr/>
        <a:lstStyle/>
        <a:p>
          <a:endParaRPr lang="ru-RU"/>
        </a:p>
      </dgm:t>
    </dgm:pt>
    <dgm:pt modelId="{1F3FCB78-327E-49AC-890B-3F749AD628EE}">
      <dgm:prSet phldrT="[Текст]" custT="1"/>
      <dgm:spPr>
        <a:xfrm>
          <a:off x="6493883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Матер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734A77BC-8A36-4C67-9E40-ACE6C212AA8C}" type="parTrans" cxnId="{CFDEE83B-EFEC-48FA-9CD5-6268F8F3727A}">
      <dgm:prSet/>
      <dgm:spPr/>
      <dgm:t>
        <a:bodyPr/>
        <a:lstStyle/>
        <a:p>
          <a:endParaRPr lang="ru-RU"/>
        </a:p>
      </dgm:t>
    </dgm:pt>
    <dgm:pt modelId="{074AEFAE-EDA3-4400-A44D-C1AD350C7606}" type="sibTrans" cxnId="{CFDEE83B-EFEC-48FA-9CD5-6268F8F3727A}">
      <dgm:prSet/>
      <dgm:spPr/>
      <dgm:t>
        <a:bodyPr/>
        <a:lstStyle/>
        <a:p>
          <a:endParaRPr lang="ru-RU"/>
        </a:p>
      </dgm:t>
    </dgm:pt>
    <dgm:pt modelId="{6E565566-CC63-4F23-9B68-788725DFC137}">
      <dgm:prSet phldrT="[Текст]" custT="1"/>
      <dgm:spPr>
        <a:xfrm>
          <a:off x="6493883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Фратер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02982CFF-802A-48F0-8265-B2824B1BE64E}" type="parTrans" cxnId="{34323FE6-59F8-4006-9FD5-02809D5AB0DD}">
      <dgm:prSet/>
      <dgm:spPr/>
      <dgm:t>
        <a:bodyPr/>
        <a:lstStyle/>
        <a:p>
          <a:endParaRPr lang="ru-RU"/>
        </a:p>
      </dgm:t>
    </dgm:pt>
    <dgm:pt modelId="{6D33FBC9-4010-43CA-A0F6-78555AEF45E1}" type="sibTrans" cxnId="{34323FE6-59F8-4006-9FD5-02809D5AB0DD}">
      <dgm:prSet/>
      <dgm:spPr/>
      <dgm:t>
        <a:bodyPr/>
        <a:lstStyle/>
        <a:p>
          <a:endParaRPr lang="ru-RU"/>
        </a:p>
      </dgm:t>
    </dgm:pt>
    <dgm:pt modelId="{1390285A-6D84-408C-92B8-062E55B4E286}">
      <dgm:prSet phldrT="[Текст]" custT="1"/>
      <dgm:spPr>
        <a:xfrm>
          <a:off x="6493883" y="1916215"/>
          <a:ext cx="1423283" cy="143288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Дуо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DAE796B3-3CF3-4D7F-812A-F0EC5C525A32}" type="parTrans" cxnId="{D97A5AAB-68A4-48C6-B123-BA86D8C0A86B}">
      <dgm:prSet/>
      <dgm:spPr/>
      <dgm:t>
        <a:bodyPr/>
        <a:lstStyle/>
        <a:p>
          <a:endParaRPr lang="ru-RU"/>
        </a:p>
      </dgm:t>
    </dgm:pt>
    <dgm:pt modelId="{D6E1CD1A-1CDB-467F-BA0B-D1F768716CFF}" type="sibTrans" cxnId="{D97A5AAB-68A4-48C6-B123-BA86D8C0A86B}">
      <dgm:prSet/>
      <dgm:spPr/>
      <dgm:t>
        <a:bodyPr/>
        <a:lstStyle/>
        <a:p>
          <a:endParaRPr lang="ru-RU"/>
        </a:p>
      </dgm:t>
    </dgm:pt>
    <dgm:pt modelId="{F7D2DCA6-D6E1-4CAF-B021-8E9FFF658E52}">
      <dgm:prSet phldrT="[Текст]" custT="1"/>
      <dgm:spPr>
        <a:xfrm>
          <a:off x="1626255" y="1916215"/>
          <a:ext cx="1423283" cy="1432889"/>
        </a:xfr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uk-UA" sz="2000" b="1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Бхратар</a:t>
          </a:r>
          <a:endParaRPr lang="ru-RU" sz="2000" b="1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gm:t>
    </dgm:pt>
    <dgm:pt modelId="{BC26FA54-589B-492A-B96A-A9615DEB54C5}" type="parTrans" cxnId="{25B5E0CA-D876-481B-9C6B-50705AD3DDCB}">
      <dgm:prSet/>
      <dgm:spPr/>
      <dgm:t>
        <a:bodyPr/>
        <a:lstStyle/>
        <a:p>
          <a:endParaRPr lang="uk-UA"/>
        </a:p>
      </dgm:t>
    </dgm:pt>
    <dgm:pt modelId="{D3EE07A7-7FE1-450C-B3A4-4462652B7A1D}" type="sibTrans" cxnId="{25B5E0CA-D876-481B-9C6B-50705AD3DDCB}">
      <dgm:prSet/>
      <dgm:spPr/>
      <dgm:t>
        <a:bodyPr/>
        <a:lstStyle/>
        <a:p>
          <a:endParaRPr lang="uk-UA"/>
        </a:p>
      </dgm:t>
    </dgm:pt>
    <dgm:pt modelId="{E0BA6242-1495-4F0C-ADC8-9346B8FD1692}" type="pres">
      <dgm:prSet presAssocID="{100855F8-41F2-44E9-A661-D74E2C4DBF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A3B0C69-1775-4224-B9E3-B9E92BA84F52}" type="pres">
      <dgm:prSet presAssocID="{1B2B91EA-E748-4C0D-B8C8-7C481FE7DE16}" presName="composite" presStyleCnt="0"/>
      <dgm:spPr/>
    </dgm:pt>
    <dgm:pt modelId="{EF6726ED-AE88-458F-9D25-CA42BC133521}" type="pres">
      <dgm:prSet presAssocID="{1B2B91EA-E748-4C0D-B8C8-7C481FE7DE16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1D78628-6FF1-4724-AE4C-17C890839DA1}" type="pres">
      <dgm:prSet presAssocID="{1B2B91EA-E748-4C0D-B8C8-7C481FE7DE16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7219316-5627-46BA-9F5D-74547BBA5952}" type="pres">
      <dgm:prSet presAssocID="{D19D1F8F-EF4B-4365-BD59-D23F90209D93}" presName="space" presStyleCnt="0"/>
      <dgm:spPr/>
    </dgm:pt>
    <dgm:pt modelId="{536C216B-4F41-4C9E-A476-A313115D4D9C}" type="pres">
      <dgm:prSet presAssocID="{B84C31CE-11F7-4D4E-8C6C-A93E88E9DF3F}" presName="composite" presStyleCnt="0"/>
      <dgm:spPr/>
    </dgm:pt>
    <dgm:pt modelId="{67E23404-4548-4851-A246-656CBC26C989}" type="pres">
      <dgm:prSet presAssocID="{B84C31CE-11F7-4D4E-8C6C-A93E88E9DF3F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9D12E31-C896-41EB-AD0E-FACEAEA5C6BB}" type="pres">
      <dgm:prSet presAssocID="{B84C31CE-11F7-4D4E-8C6C-A93E88E9DF3F}" presName="desTx" presStyleLbl="alignAccFollow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uk-UA"/>
        </a:p>
      </dgm:t>
    </dgm:pt>
    <dgm:pt modelId="{BDF74BC8-5CAB-4761-8866-6B3C33593AF1}" type="pres">
      <dgm:prSet presAssocID="{46F7F746-C7F9-44E6-AA73-6C43EF81D4B7}" presName="space" presStyleCnt="0"/>
      <dgm:spPr/>
    </dgm:pt>
    <dgm:pt modelId="{EFBEE864-F15A-4850-9C55-CCAEF44DF7DD}" type="pres">
      <dgm:prSet presAssocID="{C3FA73EA-DE44-4D05-942D-1106523EFF97}" presName="composite" presStyleCnt="0"/>
      <dgm:spPr/>
    </dgm:pt>
    <dgm:pt modelId="{CAFF60F6-DEAD-4350-A05F-038F015B77EC}" type="pres">
      <dgm:prSet presAssocID="{C3FA73EA-DE44-4D05-942D-1106523EFF97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0C65F84-47DA-4C02-8D7C-A34E03008120}" type="pres">
      <dgm:prSet presAssocID="{C3FA73EA-DE44-4D05-942D-1106523EFF97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14DE4-F640-405E-9AAE-CAD992A88D0C}" type="pres">
      <dgm:prSet presAssocID="{E09EA30A-FBF9-4A0C-A1A0-764AB97DFAD5}" presName="space" presStyleCnt="0"/>
      <dgm:spPr/>
    </dgm:pt>
    <dgm:pt modelId="{147C8466-4E9D-4F3B-AF84-2E7D1D6F2572}" type="pres">
      <dgm:prSet presAssocID="{1184A4CF-5BF4-4C2D-8135-220D0FED53DA}" presName="composite" presStyleCnt="0"/>
      <dgm:spPr/>
    </dgm:pt>
    <dgm:pt modelId="{EEB5DD17-707A-4679-9C12-E0218AA693F5}" type="pres">
      <dgm:prSet presAssocID="{1184A4CF-5BF4-4C2D-8135-220D0FED53DA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754B1F-5798-45CC-AC20-A31743B5DCEC}" type="pres">
      <dgm:prSet presAssocID="{1184A4CF-5BF4-4C2D-8135-220D0FED53DA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376F6-0A30-49D0-B642-193ABEFD0F3C}" type="pres">
      <dgm:prSet presAssocID="{F9F9E5A1-5FF0-4800-A0B6-08B67B863276}" presName="space" presStyleCnt="0"/>
      <dgm:spPr/>
    </dgm:pt>
    <dgm:pt modelId="{C8D22067-684F-4C63-853E-17ADC756C4B4}" type="pres">
      <dgm:prSet presAssocID="{529704C0-A0AD-4C7D-A009-FDA639D722B8}" presName="composite" presStyleCnt="0"/>
      <dgm:spPr/>
    </dgm:pt>
    <dgm:pt modelId="{941158E8-1050-43B7-9D50-F59A864E3D21}" type="pres">
      <dgm:prSet presAssocID="{529704C0-A0AD-4C7D-A009-FDA639D722B8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D7B72F-2241-40A8-9860-6C36FED2077F}" type="pres">
      <dgm:prSet presAssocID="{529704C0-A0AD-4C7D-A009-FDA639D722B8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DD13754-4CC0-45C9-9DD9-C1B522010257}" srcId="{100855F8-41F2-44E9-A661-D74E2C4DBF85}" destId="{1B2B91EA-E748-4C0D-B8C8-7C481FE7DE16}" srcOrd="0" destOrd="0" parTransId="{7D36DBE2-E428-481B-950B-6357F4F38C05}" sibTransId="{D19D1F8F-EF4B-4365-BD59-D23F90209D93}"/>
    <dgm:cxn modelId="{84F20617-41C1-45E9-9053-F8DBEBC9910C}" srcId="{100855F8-41F2-44E9-A661-D74E2C4DBF85}" destId="{529704C0-A0AD-4C7D-A009-FDA639D722B8}" srcOrd="4" destOrd="0" parTransId="{06FD1C32-A13F-4BC0-A4FF-B20B450EE4AC}" sibTransId="{6496F9AD-B553-4A29-AF03-179F50AACFCC}"/>
    <dgm:cxn modelId="{AEA17A0D-97F9-4941-A93F-3D9C7C307A47}" type="presOf" srcId="{07DB6546-60F6-4C01-8273-74E553B90772}" destId="{09D12E31-C896-41EB-AD0E-FACEAEA5C6BB}" srcOrd="0" destOrd="0" presId="urn:microsoft.com/office/officeart/2005/8/layout/hList1"/>
    <dgm:cxn modelId="{CD941103-1BE9-436F-BF47-0A8B2ACF5B99}" srcId="{100855F8-41F2-44E9-A661-D74E2C4DBF85}" destId="{C3FA73EA-DE44-4D05-942D-1106523EFF97}" srcOrd="2" destOrd="0" parTransId="{8903CF78-B3BA-4E15-BAE1-ECABDD7E6A64}" sibTransId="{E09EA30A-FBF9-4A0C-A1A0-764AB97DFAD5}"/>
    <dgm:cxn modelId="{3604154C-74FD-409B-B4D9-A30F82C081EB}" type="presOf" srcId="{6C0CCAD0-6695-4952-82CC-D31CED744265}" destId="{D9754B1F-5798-45CC-AC20-A31743B5DCEC}" srcOrd="0" destOrd="0" presId="urn:microsoft.com/office/officeart/2005/8/layout/hList1"/>
    <dgm:cxn modelId="{39245E4B-5BE3-483C-BC20-FA57ADBB9360}" type="presOf" srcId="{B84C31CE-11F7-4D4E-8C6C-A93E88E9DF3F}" destId="{67E23404-4548-4851-A246-656CBC26C989}" srcOrd="0" destOrd="0" presId="urn:microsoft.com/office/officeart/2005/8/layout/hList1"/>
    <dgm:cxn modelId="{5E7630A1-D93C-4624-85C8-F8049F65221D}" srcId="{100855F8-41F2-44E9-A661-D74E2C4DBF85}" destId="{B84C31CE-11F7-4D4E-8C6C-A93E88E9DF3F}" srcOrd="1" destOrd="0" parTransId="{E49436DE-DBCD-48E3-B364-463C5C2D434E}" sibTransId="{46F7F746-C7F9-44E6-AA73-6C43EF81D4B7}"/>
    <dgm:cxn modelId="{00302530-0112-491D-B6F4-BAA00F20B275}" type="presOf" srcId="{ADA418D1-E5DC-42BE-A450-7E3454C84843}" destId="{09D12E31-C896-41EB-AD0E-FACEAEA5C6BB}" srcOrd="0" destOrd="2" presId="urn:microsoft.com/office/officeart/2005/8/layout/hList1"/>
    <dgm:cxn modelId="{B4EC7E3D-3629-4404-B682-AE3572DAFE9C}" srcId="{C3FA73EA-DE44-4D05-942D-1106523EFF97}" destId="{65D722CD-ED57-4609-94DD-DB2E3142F6A3}" srcOrd="0" destOrd="0" parTransId="{3A16B0BF-B935-45E0-91F0-739554CA91BA}" sibTransId="{DD810551-8CCB-41D6-A0A5-D56A6CC9753F}"/>
    <dgm:cxn modelId="{2C88FA06-8895-46DA-8E89-67522C9F502E}" type="presOf" srcId="{1B2B91EA-E748-4C0D-B8C8-7C481FE7DE16}" destId="{EF6726ED-AE88-458F-9D25-CA42BC133521}" srcOrd="0" destOrd="0" presId="urn:microsoft.com/office/officeart/2005/8/layout/hList1"/>
    <dgm:cxn modelId="{6CF3F560-1ABD-4315-8E7E-45DE8B938A8D}" srcId="{1B2B91EA-E748-4C0D-B8C8-7C481FE7DE16}" destId="{1CEDBB53-4DBA-4B08-BBCA-F0C53CEB0F57}" srcOrd="0" destOrd="0" parTransId="{B08674D3-F049-419E-B215-0D67A8C3F3B7}" sibTransId="{71E3330D-815B-40F4-AE6C-8F3FDB2E8C3B}"/>
    <dgm:cxn modelId="{1FB0BEAB-AF7D-43F5-BA20-2F6D243A26D3}" type="presOf" srcId="{F7D2DCA6-D6E1-4CAF-B021-8E9FFF658E52}" destId="{09D12E31-C896-41EB-AD0E-FACEAEA5C6BB}" srcOrd="0" destOrd="1" presId="urn:microsoft.com/office/officeart/2005/8/layout/hList1"/>
    <dgm:cxn modelId="{2390AA78-4DCD-411A-B309-C0A7CD557FC0}" srcId="{1184A4CF-5BF4-4C2D-8135-220D0FED53DA}" destId="{82206AA3-BEF0-4D06-975F-CCC8346E3D00}" srcOrd="2" destOrd="0" parTransId="{B74B2C9C-099E-44CD-A62F-937FBD2C3292}" sibTransId="{E233AE45-94D9-43E9-95FF-FAC8DC1FC879}"/>
    <dgm:cxn modelId="{D97A5AAB-68A4-48C6-B123-BA86D8C0A86B}" srcId="{529704C0-A0AD-4C7D-A009-FDA639D722B8}" destId="{1390285A-6D84-408C-92B8-062E55B4E286}" srcOrd="2" destOrd="0" parTransId="{DAE796B3-3CF3-4D7F-812A-F0EC5C525A32}" sibTransId="{D6E1CD1A-1CDB-467F-BA0B-D1F768716CFF}"/>
    <dgm:cxn modelId="{945D119F-D5D5-4D9E-BE58-3E029967A2E5}" type="presOf" srcId="{7D90F4B5-1252-4D64-B44F-499059D295D8}" destId="{40C65F84-47DA-4C02-8D7C-A34E03008120}" srcOrd="0" destOrd="2" presId="urn:microsoft.com/office/officeart/2005/8/layout/hList1"/>
    <dgm:cxn modelId="{BCD574B4-5135-4188-A607-6F75631BC40F}" srcId="{1184A4CF-5BF4-4C2D-8135-220D0FED53DA}" destId="{C05B4F69-FBFE-44D9-A524-A8B237F038E1}" srcOrd="1" destOrd="0" parTransId="{47752CE3-9F61-4A90-8B80-B626D5FE5AFC}" sibTransId="{7EB1F5B2-0007-4C2A-A780-FD420B977F61}"/>
    <dgm:cxn modelId="{25B5E0CA-D876-481B-9C6B-50705AD3DDCB}" srcId="{B84C31CE-11F7-4D4E-8C6C-A93E88E9DF3F}" destId="{F7D2DCA6-D6E1-4CAF-B021-8E9FFF658E52}" srcOrd="1" destOrd="0" parTransId="{BC26FA54-589B-492A-B96A-A9615DEB54C5}" sibTransId="{D3EE07A7-7FE1-450C-B3A4-4462652B7A1D}"/>
    <dgm:cxn modelId="{BF3DD34A-226A-4432-9BF9-89A8E30A0316}" type="presOf" srcId="{6E565566-CC63-4F23-9B68-788725DFC137}" destId="{3FD7B72F-2241-40A8-9860-6C36FED2077F}" srcOrd="0" destOrd="1" presId="urn:microsoft.com/office/officeart/2005/8/layout/hList1"/>
    <dgm:cxn modelId="{9DBBE02C-D2D0-472E-9A1F-D8B82F70F848}" type="presOf" srcId="{100855F8-41F2-44E9-A661-D74E2C4DBF85}" destId="{E0BA6242-1495-4F0C-ADC8-9346B8FD1692}" srcOrd="0" destOrd="0" presId="urn:microsoft.com/office/officeart/2005/8/layout/hList1"/>
    <dgm:cxn modelId="{443F8605-3844-4DE7-AD52-B689C5C88304}" srcId="{1184A4CF-5BF4-4C2D-8135-220D0FED53DA}" destId="{6C0CCAD0-6695-4952-82CC-D31CED744265}" srcOrd="0" destOrd="0" parTransId="{98F9944F-C66B-412A-83FC-98566F46977D}" sibTransId="{5B8E2650-7490-4646-B1A0-E6C7EA9B962B}"/>
    <dgm:cxn modelId="{D12C1817-E9A9-49C1-8D64-476E07371E6F}" type="presOf" srcId="{529704C0-A0AD-4C7D-A009-FDA639D722B8}" destId="{941158E8-1050-43B7-9D50-F59A864E3D21}" srcOrd="0" destOrd="0" presId="urn:microsoft.com/office/officeart/2005/8/layout/hList1"/>
    <dgm:cxn modelId="{AFD5C480-1927-428F-B801-3F657AB54302}" type="presOf" srcId="{C05B4F69-FBFE-44D9-A524-A8B237F038E1}" destId="{D9754B1F-5798-45CC-AC20-A31743B5DCEC}" srcOrd="0" destOrd="1" presId="urn:microsoft.com/office/officeart/2005/8/layout/hList1"/>
    <dgm:cxn modelId="{5B6C955E-B2C0-476D-9EAA-8CFD36BB7525}" srcId="{B84C31CE-11F7-4D4E-8C6C-A93E88E9DF3F}" destId="{ADA418D1-E5DC-42BE-A450-7E3454C84843}" srcOrd="2" destOrd="0" parTransId="{FAD00325-616C-4D58-9FFB-CAFC1B172364}" sibTransId="{57F313E1-6229-420C-96AB-A45D7E6B06BA}"/>
    <dgm:cxn modelId="{217603C1-1F65-4232-9202-380FF7956B8A}" type="presOf" srcId="{1390285A-6D84-408C-92B8-062E55B4E286}" destId="{3FD7B72F-2241-40A8-9860-6C36FED2077F}" srcOrd="0" destOrd="2" presId="urn:microsoft.com/office/officeart/2005/8/layout/hList1"/>
    <dgm:cxn modelId="{787DC306-0B7B-4897-AC2D-39A3031CABF6}" srcId="{C3FA73EA-DE44-4D05-942D-1106523EFF97}" destId="{74DC35E1-F691-40F6-818D-AFA2F8E28E09}" srcOrd="1" destOrd="0" parTransId="{9A3D369F-2830-4D4E-BF41-47BAC56E3A3F}" sibTransId="{8DDB5A3B-2478-4BEE-AFAE-CA01ACEE97DD}"/>
    <dgm:cxn modelId="{B7AF0385-A02D-4B80-8E6A-62D56F46C635}" srcId="{100855F8-41F2-44E9-A661-D74E2C4DBF85}" destId="{1184A4CF-5BF4-4C2D-8135-220D0FED53DA}" srcOrd="3" destOrd="0" parTransId="{256B0179-9473-4085-86DA-15BDE1CFB1A7}" sibTransId="{F9F9E5A1-5FF0-4800-A0B6-08B67B863276}"/>
    <dgm:cxn modelId="{F90310AD-1515-4AAF-9BD4-A43AA8225554}" type="presOf" srcId="{82206AA3-BEF0-4D06-975F-CCC8346E3D00}" destId="{D9754B1F-5798-45CC-AC20-A31743B5DCEC}" srcOrd="0" destOrd="2" presId="urn:microsoft.com/office/officeart/2005/8/layout/hList1"/>
    <dgm:cxn modelId="{7CA7B725-5D0D-4C0C-AE46-EA38BF92CE7C}" type="presOf" srcId="{C3FA73EA-DE44-4D05-942D-1106523EFF97}" destId="{CAFF60F6-DEAD-4350-A05F-038F015B77EC}" srcOrd="0" destOrd="0" presId="urn:microsoft.com/office/officeart/2005/8/layout/hList1"/>
    <dgm:cxn modelId="{F1BCBFE5-86F1-49CA-8C43-EB53F79FCE47}" srcId="{B84C31CE-11F7-4D4E-8C6C-A93E88E9DF3F}" destId="{07DB6546-60F6-4C01-8273-74E553B90772}" srcOrd="0" destOrd="0" parTransId="{18D7B973-F275-42AF-BA3F-88CB3C645C78}" sibTransId="{D014D890-AEEC-4F89-86B8-C05AC6D6426B}"/>
    <dgm:cxn modelId="{D778AA04-9855-4B11-A14D-A0AC1E16AA2F}" srcId="{C3FA73EA-DE44-4D05-942D-1106523EFF97}" destId="{7D90F4B5-1252-4D64-B44F-499059D295D8}" srcOrd="2" destOrd="0" parTransId="{C85739DC-A29B-4685-8A9D-9C2E36103B90}" sibTransId="{1AAF3528-2DBE-4FD0-B6AD-898C97298914}"/>
    <dgm:cxn modelId="{004F8775-1302-49BB-B125-37FD9126A894}" type="presOf" srcId="{1F3FCB78-327E-49AC-890B-3F749AD628EE}" destId="{3FD7B72F-2241-40A8-9860-6C36FED2077F}" srcOrd="0" destOrd="0" presId="urn:microsoft.com/office/officeart/2005/8/layout/hList1"/>
    <dgm:cxn modelId="{B6EF75DF-D336-40AB-BD1C-C12A1CB775D2}" type="presOf" srcId="{88A1C270-87AF-4713-83CF-1B1802B32FB0}" destId="{F1D78628-6FF1-4724-AE4C-17C890839DA1}" srcOrd="0" destOrd="1" presId="urn:microsoft.com/office/officeart/2005/8/layout/hList1"/>
    <dgm:cxn modelId="{AFDFBEA6-1596-419C-B0AE-0DFADD8E77CB}" type="presOf" srcId="{1184A4CF-5BF4-4C2D-8135-220D0FED53DA}" destId="{EEB5DD17-707A-4679-9C12-E0218AA693F5}" srcOrd="0" destOrd="0" presId="urn:microsoft.com/office/officeart/2005/8/layout/hList1"/>
    <dgm:cxn modelId="{CFDEE83B-EFEC-48FA-9CD5-6268F8F3727A}" srcId="{529704C0-A0AD-4C7D-A009-FDA639D722B8}" destId="{1F3FCB78-327E-49AC-890B-3F749AD628EE}" srcOrd="0" destOrd="0" parTransId="{734A77BC-8A36-4C67-9E40-ACE6C212AA8C}" sibTransId="{074AEFAE-EDA3-4400-A44D-C1AD350C7606}"/>
    <dgm:cxn modelId="{CBB58D45-A4AE-429D-922D-1EAA22FBE3BF}" type="presOf" srcId="{1CEDBB53-4DBA-4B08-BBCA-F0C53CEB0F57}" destId="{F1D78628-6FF1-4724-AE4C-17C890839DA1}" srcOrd="0" destOrd="0" presId="urn:microsoft.com/office/officeart/2005/8/layout/hList1"/>
    <dgm:cxn modelId="{383D71DD-D560-4928-8EAA-B8C57CB5728E}" type="presOf" srcId="{6C66C0EF-E25D-4BEF-BC47-8F4FB3ED3D62}" destId="{F1D78628-6FF1-4724-AE4C-17C890839DA1}" srcOrd="0" destOrd="2" presId="urn:microsoft.com/office/officeart/2005/8/layout/hList1"/>
    <dgm:cxn modelId="{E8DEAB1F-63D4-49E7-B784-5B34A482284E}" type="presOf" srcId="{65D722CD-ED57-4609-94DD-DB2E3142F6A3}" destId="{40C65F84-47DA-4C02-8D7C-A34E03008120}" srcOrd="0" destOrd="0" presId="urn:microsoft.com/office/officeart/2005/8/layout/hList1"/>
    <dgm:cxn modelId="{82E1A794-44E7-4207-9532-4498B20F8A90}" srcId="{1B2B91EA-E748-4C0D-B8C8-7C481FE7DE16}" destId="{88A1C270-87AF-4713-83CF-1B1802B32FB0}" srcOrd="1" destOrd="0" parTransId="{D7144B02-0F0E-4103-99F2-F270050C10F3}" sibTransId="{803BFB22-1E5C-4A89-B87C-DECB3997EA8C}"/>
    <dgm:cxn modelId="{F7991EB4-D51D-4BD9-8D6C-4FC6B8375852}" srcId="{1B2B91EA-E748-4C0D-B8C8-7C481FE7DE16}" destId="{6C66C0EF-E25D-4BEF-BC47-8F4FB3ED3D62}" srcOrd="2" destOrd="0" parTransId="{BD0D8C58-DA16-43BA-86E1-949DB2BAEF49}" sibTransId="{8165FD9F-B79D-4DDE-B649-9E2B70DA4A48}"/>
    <dgm:cxn modelId="{F35F0DB5-479C-435D-B038-3C2634E2D5AE}" type="presOf" srcId="{74DC35E1-F691-40F6-818D-AFA2F8E28E09}" destId="{40C65F84-47DA-4C02-8D7C-A34E03008120}" srcOrd="0" destOrd="1" presId="urn:microsoft.com/office/officeart/2005/8/layout/hList1"/>
    <dgm:cxn modelId="{34323FE6-59F8-4006-9FD5-02809D5AB0DD}" srcId="{529704C0-A0AD-4C7D-A009-FDA639D722B8}" destId="{6E565566-CC63-4F23-9B68-788725DFC137}" srcOrd="1" destOrd="0" parTransId="{02982CFF-802A-48F0-8265-B2824B1BE64E}" sibTransId="{6D33FBC9-4010-43CA-A0F6-78555AEF45E1}"/>
    <dgm:cxn modelId="{33A62AA3-49C4-4710-9389-29AB8AF554F8}" type="presParOf" srcId="{E0BA6242-1495-4F0C-ADC8-9346B8FD1692}" destId="{FA3B0C69-1775-4224-B9E3-B9E92BA84F52}" srcOrd="0" destOrd="0" presId="urn:microsoft.com/office/officeart/2005/8/layout/hList1"/>
    <dgm:cxn modelId="{7310CCC2-06BE-4747-BFC2-5AA694F1EA5F}" type="presParOf" srcId="{FA3B0C69-1775-4224-B9E3-B9E92BA84F52}" destId="{EF6726ED-AE88-458F-9D25-CA42BC133521}" srcOrd="0" destOrd="0" presId="urn:microsoft.com/office/officeart/2005/8/layout/hList1"/>
    <dgm:cxn modelId="{38808181-60A3-4D26-A867-EA6912CF9A3C}" type="presParOf" srcId="{FA3B0C69-1775-4224-B9E3-B9E92BA84F52}" destId="{F1D78628-6FF1-4724-AE4C-17C890839DA1}" srcOrd="1" destOrd="0" presId="urn:microsoft.com/office/officeart/2005/8/layout/hList1"/>
    <dgm:cxn modelId="{46FD1B18-A293-451D-BF79-B5AED16EA3E1}" type="presParOf" srcId="{E0BA6242-1495-4F0C-ADC8-9346B8FD1692}" destId="{C7219316-5627-46BA-9F5D-74547BBA5952}" srcOrd="1" destOrd="0" presId="urn:microsoft.com/office/officeart/2005/8/layout/hList1"/>
    <dgm:cxn modelId="{634A915F-F305-4EA2-946D-E22F4F6FC94C}" type="presParOf" srcId="{E0BA6242-1495-4F0C-ADC8-9346B8FD1692}" destId="{536C216B-4F41-4C9E-A476-A313115D4D9C}" srcOrd="2" destOrd="0" presId="urn:microsoft.com/office/officeart/2005/8/layout/hList1"/>
    <dgm:cxn modelId="{310A7800-77D8-423F-A4E8-89FD189ED39B}" type="presParOf" srcId="{536C216B-4F41-4C9E-A476-A313115D4D9C}" destId="{67E23404-4548-4851-A246-656CBC26C989}" srcOrd="0" destOrd="0" presId="urn:microsoft.com/office/officeart/2005/8/layout/hList1"/>
    <dgm:cxn modelId="{EE03B858-9997-4411-9AC1-B535C3049406}" type="presParOf" srcId="{536C216B-4F41-4C9E-A476-A313115D4D9C}" destId="{09D12E31-C896-41EB-AD0E-FACEAEA5C6BB}" srcOrd="1" destOrd="0" presId="urn:microsoft.com/office/officeart/2005/8/layout/hList1"/>
    <dgm:cxn modelId="{967C1DEA-1D1E-4501-888E-CF6E6EADE952}" type="presParOf" srcId="{E0BA6242-1495-4F0C-ADC8-9346B8FD1692}" destId="{BDF74BC8-5CAB-4761-8866-6B3C33593AF1}" srcOrd="3" destOrd="0" presId="urn:microsoft.com/office/officeart/2005/8/layout/hList1"/>
    <dgm:cxn modelId="{FC8C28D4-53C8-492D-B45B-812EAE8994AF}" type="presParOf" srcId="{E0BA6242-1495-4F0C-ADC8-9346B8FD1692}" destId="{EFBEE864-F15A-4850-9C55-CCAEF44DF7DD}" srcOrd="4" destOrd="0" presId="urn:microsoft.com/office/officeart/2005/8/layout/hList1"/>
    <dgm:cxn modelId="{0A41F2DB-8B31-4D75-8E8F-F1A345A6D68B}" type="presParOf" srcId="{EFBEE864-F15A-4850-9C55-CCAEF44DF7DD}" destId="{CAFF60F6-DEAD-4350-A05F-038F015B77EC}" srcOrd="0" destOrd="0" presId="urn:microsoft.com/office/officeart/2005/8/layout/hList1"/>
    <dgm:cxn modelId="{963D17E4-5DC8-4716-99B9-49F21E413BB4}" type="presParOf" srcId="{EFBEE864-F15A-4850-9C55-CCAEF44DF7DD}" destId="{40C65F84-47DA-4C02-8D7C-A34E03008120}" srcOrd="1" destOrd="0" presId="urn:microsoft.com/office/officeart/2005/8/layout/hList1"/>
    <dgm:cxn modelId="{9FAEC0DC-747F-413F-BC25-FDBD100BC5F0}" type="presParOf" srcId="{E0BA6242-1495-4F0C-ADC8-9346B8FD1692}" destId="{6EA14DE4-F640-405E-9AAE-CAD992A88D0C}" srcOrd="5" destOrd="0" presId="urn:microsoft.com/office/officeart/2005/8/layout/hList1"/>
    <dgm:cxn modelId="{D7E2B27A-9B2E-40DA-8BF4-BD1D4E4E2575}" type="presParOf" srcId="{E0BA6242-1495-4F0C-ADC8-9346B8FD1692}" destId="{147C8466-4E9D-4F3B-AF84-2E7D1D6F2572}" srcOrd="6" destOrd="0" presId="urn:microsoft.com/office/officeart/2005/8/layout/hList1"/>
    <dgm:cxn modelId="{75981FB3-472E-4C74-BAA1-D47AAEF593C6}" type="presParOf" srcId="{147C8466-4E9D-4F3B-AF84-2E7D1D6F2572}" destId="{EEB5DD17-707A-4679-9C12-E0218AA693F5}" srcOrd="0" destOrd="0" presId="urn:microsoft.com/office/officeart/2005/8/layout/hList1"/>
    <dgm:cxn modelId="{711B077A-9E48-4BA2-B673-DBB0693DC484}" type="presParOf" srcId="{147C8466-4E9D-4F3B-AF84-2E7D1D6F2572}" destId="{D9754B1F-5798-45CC-AC20-A31743B5DCEC}" srcOrd="1" destOrd="0" presId="urn:microsoft.com/office/officeart/2005/8/layout/hList1"/>
    <dgm:cxn modelId="{E24BC3C6-879F-4176-9E93-973DA8EDB9B7}" type="presParOf" srcId="{E0BA6242-1495-4F0C-ADC8-9346B8FD1692}" destId="{650376F6-0A30-49D0-B642-193ABEFD0F3C}" srcOrd="7" destOrd="0" presId="urn:microsoft.com/office/officeart/2005/8/layout/hList1"/>
    <dgm:cxn modelId="{14687D09-3B28-45A1-9819-8EE83BCB4468}" type="presParOf" srcId="{E0BA6242-1495-4F0C-ADC8-9346B8FD1692}" destId="{C8D22067-684F-4C63-853E-17ADC756C4B4}" srcOrd="8" destOrd="0" presId="urn:microsoft.com/office/officeart/2005/8/layout/hList1"/>
    <dgm:cxn modelId="{8D6C837B-4226-4143-BD77-7C964B5313EA}" type="presParOf" srcId="{C8D22067-684F-4C63-853E-17ADC756C4B4}" destId="{941158E8-1050-43B7-9D50-F59A864E3D21}" srcOrd="0" destOrd="0" presId="urn:microsoft.com/office/officeart/2005/8/layout/hList1"/>
    <dgm:cxn modelId="{D3218363-9AD3-4BC5-B506-F261350EBE33}" type="presParOf" srcId="{C8D22067-684F-4C63-853E-17ADC756C4B4}" destId="{3FD7B72F-2241-40A8-9860-6C36FED207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726ED-AE88-458F-9D25-CA42BC133521}">
      <dsp:nvSpPr>
        <dsp:cNvPr id="0" name=""/>
        <dsp:cNvSpPr/>
      </dsp:nvSpPr>
      <dsp:spPr>
        <a:xfrm>
          <a:off x="4084" y="1489846"/>
          <a:ext cx="1565611" cy="6048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Українська</a:t>
          </a:r>
          <a:endParaRPr lang="ru-RU" sz="2100" b="1" kern="1200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sp:txBody>
      <dsp:txXfrm>
        <a:off x="4084" y="1489846"/>
        <a:ext cx="1565611" cy="604800"/>
      </dsp:txXfrm>
    </dsp:sp>
    <dsp:sp modelId="{F1D78628-6FF1-4724-AE4C-17C890839DA1}">
      <dsp:nvSpPr>
        <dsp:cNvPr id="0" name=""/>
        <dsp:cNvSpPr/>
      </dsp:nvSpPr>
      <dsp:spPr>
        <a:xfrm>
          <a:off x="4084" y="2094646"/>
          <a:ext cx="1565611" cy="2248155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Мати, матір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Брат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Два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sp:txBody>
      <dsp:txXfrm>
        <a:off x="4084" y="2094646"/>
        <a:ext cx="1565611" cy="2248155"/>
      </dsp:txXfrm>
    </dsp:sp>
    <dsp:sp modelId="{67E23404-4548-4851-A246-656CBC26C989}">
      <dsp:nvSpPr>
        <dsp:cNvPr id="0" name=""/>
        <dsp:cNvSpPr/>
      </dsp:nvSpPr>
      <dsp:spPr>
        <a:xfrm>
          <a:off x="1788881" y="1489846"/>
          <a:ext cx="1565611" cy="6048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Перська</a:t>
          </a:r>
          <a:endParaRPr lang="ru-RU" sz="2100" b="1" kern="1200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sp:txBody>
      <dsp:txXfrm>
        <a:off x="1788881" y="1489846"/>
        <a:ext cx="1565611" cy="604800"/>
      </dsp:txXfrm>
    </dsp:sp>
    <dsp:sp modelId="{09D12E31-C896-41EB-AD0E-FACEAEA5C6BB}">
      <dsp:nvSpPr>
        <dsp:cNvPr id="0" name=""/>
        <dsp:cNvSpPr/>
      </dsp:nvSpPr>
      <dsp:spPr>
        <a:xfrm>
          <a:off x="1788881" y="2094646"/>
          <a:ext cx="1565611" cy="2248155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Матар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Бхратар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Дува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sp:txBody>
      <dsp:txXfrm>
        <a:off x="1788881" y="2094646"/>
        <a:ext cx="1565611" cy="2248155"/>
      </dsp:txXfrm>
    </dsp:sp>
    <dsp:sp modelId="{CAFF60F6-DEAD-4350-A05F-038F015B77EC}">
      <dsp:nvSpPr>
        <dsp:cNvPr id="0" name=""/>
        <dsp:cNvSpPr/>
      </dsp:nvSpPr>
      <dsp:spPr>
        <a:xfrm>
          <a:off x="3573678" y="1489846"/>
          <a:ext cx="1565611" cy="6048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Німецька</a:t>
          </a:r>
          <a:endParaRPr lang="ru-RU" sz="2100" b="1" kern="1200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sp:txBody>
      <dsp:txXfrm>
        <a:off x="3573678" y="1489846"/>
        <a:ext cx="1565611" cy="604800"/>
      </dsp:txXfrm>
    </dsp:sp>
    <dsp:sp modelId="{40C65F84-47DA-4C02-8D7C-A34E03008120}">
      <dsp:nvSpPr>
        <dsp:cNvPr id="0" name=""/>
        <dsp:cNvSpPr/>
      </dsp:nvSpPr>
      <dsp:spPr>
        <a:xfrm>
          <a:off x="3573678" y="2094646"/>
          <a:ext cx="1565611" cy="2248155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Мутгер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Брудер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Цвай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sp:txBody>
      <dsp:txXfrm>
        <a:off x="3573678" y="2094646"/>
        <a:ext cx="1565611" cy="2248155"/>
      </dsp:txXfrm>
    </dsp:sp>
    <dsp:sp modelId="{EEB5DD17-707A-4679-9C12-E0218AA693F5}">
      <dsp:nvSpPr>
        <dsp:cNvPr id="0" name=""/>
        <dsp:cNvSpPr/>
      </dsp:nvSpPr>
      <dsp:spPr>
        <a:xfrm>
          <a:off x="5358475" y="1489846"/>
          <a:ext cx="1565611" cy="6048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Індійська</a:t>
          </a:r>
          <a:endParaRPr lang="ru-RU" sz="2100" b="1" kern="1200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sp:txBody>
      <dsp:txXfrm>
        <a:off x="5358475" y="1489846"/>
        <a:ext cx="1565611" cy="604800"/>
      </dsp:txXfrm>
    </dsp:sp>
    <dsp:sp modelId="{D9754B1F-5798-45CC-AC20-A31743B5DCEC}">
      <dsp:nvSpPr>
        <dsp:cNvPr id="0" name=""/>
        <dsp:cNvSpPr/>
      </dsp:nvSpPr>
      <dsp:spPr>
        <a:xfrm>
          <a:off x="5358475" y="2094646"/>
          <a:ext cx="1565611" cy="2248155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Матар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Бхратар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Двау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sp:txBody>
      <dsp:txXfrm>
        <a:off x="5358475" y="2094646"/>
        <a:ext cx="1565611" cy="2248155"/>
      </dsp:txXfrm>
    </dsp:sp>
    <dsp:sp modelId="{941158E8-1050-43B7-9D50-F59A864E3D21}">
      <dsp:nvSpPr>
        <dsp:cNvPr id="0" name=""/>
        <dsp:cNvSpPr/>
      </dsp:nvSpPr>
      <dsp:spPr>
        <a:xfrm>
          <a:off x="7143272" y="1489846"/>
          <a:ext cx="1565611" cy="604800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0066"/>
              </a:solidFill>
              <a:latin typeface="Calibri" panose="020F0502020204030204"/>
              <a:ea typeface="+mn-ea"/>
              <a:cs typeface="+mn-cs"/>
            </a:rPr>
            <a:t>Латинська</a:t>
          </a:r>
          <a:endParaRPr lang="ru-RU" sz="2100" b="1" kern="1200" dirty="0">
            <a:solidFill>
              <a:srgbClr val="FF0066"/>
            </a:solidFill>
            <a:latin typeface="Calibri" panose="020F0502020204030204"/>
            <a:ea typeface="+mn-ea"/>
            <a:cs typeface="+mn-cs"/>
          </a:endParaRPr>
        </a:p>
      </dsp:txBody>
      <dsp:txXfrm>
        <a:off x="7143272" y="1489846"/>
        <a:ext cx="1565611" cy="604800"/>
      </dsp:txXfrm>
    </dsp:sp>
    <dsp:sp modelId="{3FD7B72F-2241-40A8-9860-6C36FED2077F}">
      <dsp:nvSpPr>
        <dsp:cNvPr id="0" name=""/>
        <dsp:cNvSpPr/>
      </dsp:nvSpPr>
      <dsp:spPr>
        <a:xfrm>
          <a:off x="7143272" y="2094646"/>
          <a:ext cx="1565611" cy="2248155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Матер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Фратер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err="1" smtClean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Дуо</a:t>
          </a:r>
          <a:endParaRPr lang="ru-RU" sz="2000" b="1" kern="1200" dirty="0">
            <a:solidFill>
              <a:srgbClr val="00B050"/>
            </a:solidFill>
            <a:latin typeface="Calibri" panose="020F0502020204030204"/>
            <a:ea typeface="+mn-ea"/>
            <a:cs typeface="+mn-cs"/>
          </a:endParaRPr>
        </a:p>
      </dsp:txBody>
      <dsp:txXfrm>
        <a:off x="7143272" y="2094646"/>
        <a:ext cx="1565611" cy="2248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anose="02040502050405020303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anose="02040502050405020303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anose="02040502050405020303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anose="02040502050405020303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1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3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2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anose="02040502050405020303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1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3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2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anose="02040502050405020303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1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3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2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36FA008-1C70-4757-9C96-462EB1D515A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66712F4-09B7-4A6B-986E-562241BEFBA5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anose="020B0604020202020204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533708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ДАВНЯ ІНДІЯ</a:t>
            </a:r>
            <a:endParaRPr lang="uk-UA" sz="5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68285"/>
            <a:ext cx="8145016" cy="5090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065837" cy="66130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43211" y="269418"/>
            <a:ext cx="2664296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uk-UA" sz="2400" dirty="0">
                <a:solidFill>
                  <a:srgbClr val="0070C0"/>
                </a:solidFill>
                <a:latin typeface="Arial Black" panose="020B0A04020102020204" pitchFamily="34" charset="0"/>
              </a:rPr>
              <a:t>1. На якому півострові розташована Індія?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uk-UA" sz="2400" dirty="0">
                <a:solidFill>
                  <a:srgbClr val="0070C0"/>
                </a:solidFill>
                <a:latin typeface="Arial Black" panose="020B0A04020102020204" pitchFamily="34" charset="0"/>
              </a:rPr>
              <a:t>2. Які океани омивають півострів </a:t>
            </a:r>
            <a:r>
              <a:rPr lang="uk-UA" sz="2400" dirty="0" err="1">
                <a:solidFill>
                  <a:srgbClr val="0070C0"/>
                </a:solidFill>
                <a:latin typeface="Arial Black" panose="020B0A04020102020204" pitchFamily="34" charset="0"/>
              </a:rPr>
              <a:t>Індостан</a:t>
            </a:r>
            <a:r>
              <a:rPr lang="uk-UA" sz="2400" dirty="0">
                <a:solidFill>
                  <a:srgbClr val="0070C0"/>
                </a:solidFill>
                <a:latin typeface="Arial Black" panose="020B0A04020102020204" pitchFamily="34" charset="0"/>
              </a:rPr>
              <a:t>?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uk-UA" sz="2400" dirty="0">
                <a:solidFill>
                  <a:srgbClr val="0070C0"/>
                </a:solidFill>
                <a:latin typeface="Arial Black" panose="020B0A04020102020204" pitchFamily="34" charset="0"/>
              </a:rPr>
              <a:t>3. Які найбільші річки протікають територією Індії?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uk-UA" sz="2400" dirty="0">
                <a:solidFill>
                  <a:srgbClr val="0070C0"/>
                </a:solidFill>
                <a:latin typeface="Arial Black" panose="020B0A04020102020204" pitchFamily="34" charset="0"/>
              </a:rPr>
              <a:t>4. На які райони поділяються землі Індії?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8043" y="154521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ПРИРОДНІ УМОВИ ІНДІЇ</a:t>
            </a:r>
            <a:endParaRPr lang="uk-UA" sz="36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80728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Долина річки Інд</a:t>
            </a:r>
          </a:p>
          <a:p>
            <a:pPr algn="ctr"/>
            <a:r>
              <a:rPr lang="uk-UA" sz="2000" b="1" dirty="0" smtClean="0">
                <a:latin typeface="Arial Black" panose="020B0A04020102020204" pitchFamily="34" charset="0"/>
              </a:rPr>
              <a:t> </a:t>
            </a:r>
            <a:r>
              <a:rPr lang="uk-UA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(Північно-Західна Індія) рідко випадають дощі, розливи Інду трапляються тільки під час танення снігів у горах. Вологі вітри не досягають долини Інду, тож через сухий клімат рільництво тут потребує зрошування. </a:t>
            </a:r>
            <a:endParaRPr lang="uk-UA" sz="20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0" y="2826743"/>
            <a:ext cx="6441667" cy="3849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8127" y="188640"/>
            <a:ext cx="878497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Долина річки Ганг</a:t>
            </a:r>
          </a:p>
          <a:p>
            <a:pPr algn="ctr"/>
            <a:r>
              <a:rPr lang="uk-UA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uk-UA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(Північно-Східна Індія) простяглися тропічні ліси - джунглі. Тут росли бамбук, манго, очерет, лотос. Водилися королівські тигри, носороги, леви, слони, мавпи, змії. Для заняття землеробством потрібно було вирубувати ліси. Клімат цієї частини Індії визначають вітри Індійського океану. У жовтні—листопаді (одразу після жнив) тут наставала тепла зима з найнижчою температурою до +5 °С. У червні-серпні тривав двомісячний дощовий сезон. Коли опади не припинялися довше, починалися руйнівні повені. </a:t>
            </a:r>
            <a:endParaRPr lang="uk-UA" sz="2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773" y="3758344"/>
            <a:ext cx="6093684" cy="3092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143" y="260648"/>
            <a:ext cx="85689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Декан</a:t>
            </a:r>
          </a:p>
          <a:p>
            <a:pPr algn="ctr"/>
            <a:r>
              <a:rPr lang="uk-UA" sz="2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У Південній Індії, відрізаній від північних областей ланцюгом гір, дощі випадали нерегулярно. Річки тут були багаті на золото та алмази. </a:t>
            </a:r>
            <a:endParaRPr lang="uk-UA" sz="2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1" y="2564904"/>
            <a:ext cx="8372456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17" y="2636912"/>
            <a:ext cx="6096000" cy="401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425" y="246127"/>
            <a:ext cx="88569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 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Житла мали одне вікно, закрите дерев’яними ґратами. Дах робили з листя та тростини. Кімнати </a:t>
            </a:r>
            <a:r>
              <a:rPr lang="uk-UA" sz="2000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вмебльовували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ліжками та плетеним столом, біля якого сиділи на підлозі. У підсобних приміщеннях у глиняних та мідних горщиках зберігали продукти (масло, перець, спеції, мед). Цей посуд використовували лише для приготування та зберігання їжі. За тарілки слугувало листя.</a:t>
            </a:r>
            <a:endParaRPr lang="uk-UA" sz="20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32656"/>
            <a:ext cx="7524750" cy="4686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157192"/>
            <a:ext cx="8496944" cy="1429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Більшість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населення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Давньої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Індії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проживало в невеликих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поселеннях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оточених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суцільною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стіною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або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парканом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для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захисту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від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нападників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та диких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звірів</a:t>
            </a:r>
            <a:endParaRPr lang="uk-UA" sz="20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911" y="476672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Найдавніші держави та міста в Індії існували в 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23-18 ст. до н. е</a:t>
            </a:r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 На сьогодні відомо понад 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500 </a:t>
            </a:r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поселень </a:t>
            </a:r>
            <a:r>
              <a:rPr lang="uk-UA" sz="2400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індської</a:t>
            </a:r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цивілізації з населенням до 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100 тис. осіб. </a:t>
            </a:r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Першими були відкриті стародавні поселення </a:t>
            </a:r>
            <a:r>
              <a:rPr lang="uk-UA" sz="24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Мохенджо-Даро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та </a:t>
            </a:r>
            <a:r>
              <a:rPr lang="uk-UA" sz="24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Хараппа</a:t>
            </a:r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 </a:t>
            </a:r>
            <a:endParaRPr lang="uk-UA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27" y="2924944"/>
            <a:ext cx="4623498" cy="2963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04742"/>
            <a:ext cx="4081636" cy="3081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 долинах Інду та його приток зводили іригаційні споруди. Урожай збирали двічі на рік. Індійці вирощували пшеницю, ячмінь, горох, диню, бавовник, у вологіших районах сіяли рис.</a:t>
            </a:r>
            <a:endParaRPr lang="uk-UA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4" y="2171919"/>
            <a:ext cx="2415434" cy="2259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0" y="2553423"/>
            <a:ext cx="2851371" cy="1780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685" y="2373854"/>
            <a:ext cx="3095625" cy="2057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80" y="4684853"/>
            <a:ext cx="3165096" cy="2008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684852"/>
            <a:ext cx="3014078" cy="1961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135" y="18864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Розводили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корів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буйволів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овець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кіз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свиней,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віслюків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і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різні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види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домашньої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птиці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Близько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2000 р. до н. е. приручили слона. </a:t>
            </a:r>
            <a:endParaRPr lang="uk-UA" sz="2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18" y="1544922"/>
            <a:ext cx="3356682" cy="249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91254"/>
            <a:ext cx="3576139" cy="2235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5" y="4270316"/>
            <a:ext cx="3879564" cy="2485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43632"/>
            <a:ext cx="2857500" cy="1895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377" y="3916594"/>
            <a:ext cx="4207087" cy="2793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Давні жителі Індії вміли виплавляти мідь, виготовляти скло, ювелірні вироби, знали й використовували гончарний круг. З Індії до інших країн вивозили бавовняні тканини, слонову кістку, коштовні камені, золото й цінні породи деревини. </a:t>
            </a:r>
            <a:endParaRPr lang="uk-UA" sz="2400" dirty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52936"/>
            <a:ext cx="4757286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4981"/>
            <a:ext cx="3312368" cy="40884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Індійці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мали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писемність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Проте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тисячі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написів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знайдених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археологами,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лишаються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й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досі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не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прочитаними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Відомо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що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писали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жителі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Хараппи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справа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наліво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користувалися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400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малюнковими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знаками. </a:t>
            </a:r>
            <a:endParaRPr lang="uk-UA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4736706" cy="3616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554" y="2530089"/>
            <a:ext cx="3714934" cy="4010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Племена </a:t>
            </a:r>
            <a:r>
              <a:rPr lang="uk-UA" sz="24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індоарійців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(аріїв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) прийшли на землі Індії з Ірану близько 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1500 р. до н. е.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Цей період індійської історії називають </a:t>
            </a:r>
            <a:r>
              <a:rPr lang="uk-UA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Ведійським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, бо саме тоді було складено на санскриті - мові аріїв - священні тексти Вед (так називають збірники священних гімнів на честь арійських богів).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04" y="3212976"/>
            <a:ext cx="4914114" cy="3079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94287"/>
            <a:ext cx="2820491" cy="3780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У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середині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 </a:t>
            </a:r>
            <a:r>
              <a:rPr lang="ru-RU" sz="20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тисячоліття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до н. е. в </a:t>
            </a:r>
            <a:r>
              <a:rPr lang="ru-RU" sz="20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долині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Гангу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виникло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понад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півтора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десятка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нових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держав.</a:t>
            </a:r>
            <a:endParaRPr lang="uk-UA" sz="20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692" y="980728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Царі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(</a:t>
            </a:r>
            <a:r>
              <a:rPr lang="ru-RU" sz="20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раджі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)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були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верховними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розпорядниками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всієї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землі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. Вони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командували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військом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,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очолювали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управління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та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вважалися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охоронцями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дхарми</a:t>
            </a:r>
            <a:r>
              <a:rPr lang="ru-RU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. </a:t>
            </a:r>
            <a:endParaRPr lang="uk-UA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7846" y="1916832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Дхарма -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«те, на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чому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тримається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світ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»: «закон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істини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», «засади,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підвалини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» - правила,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дотримання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яких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є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передумовою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загального</a:t>
            </a:r>
            <a:r>
              <a:rPr lang="ru-RU" sz="2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порядку.</a:t>
            </a:r>
            <a:endParaRPr lang="ru-RU" sz="20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5658" y="2921169"/>
            <a:ext cx="87268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З-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поміж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тогочасних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держав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найсильнішими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були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царства </a:t>
            </a:r>
            <a:r>
              <a:rPr lang="ru-RU" sz="2000" dirty="0" err="1" smtClean="0">
                <a:solidFill>
                  <a:srgbClr val="FF0066"/>
                </a:solidFill>
                <a:latin typeface="Arial Black" panose="020B0A04020102020204" pitchFamily="34" charset="0"/>
              </a:rPr>
              <a:t>Кошала</a:t>
            </a:r>
            <a:r>
              <a:rPr lang="ru-RU" sz="2000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 та </a:t>
            </a:r>
            <a:r>
              <a:rPr lang="ru-RU" sz="2000" dirty="0" err="1" smtClean="0">
                <a:solidFill>
                  <a:srgbClr val="FF0066"/>
                </a:solidFill>
                <a:latin typeface="Arial Black" panose="020B0A04020102020204" pitchFamily="34" charset="0"/>
              </a:rPr>
              <a:t>Магадга</a:t>
            </a:r>
            <a:r>
              <a:rPr lang="ru-RU" sz="2000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.</a:t>
            </a:r>
            <a:endParaRPr lang="uk-UA" sz="2000" dirty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7552" y="4005064"/>
            <a:ext cx="4808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Наприкінці 4 ст. до н. е. владу в 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Магадзі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захопив 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Чандрагупта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Маур’я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За правління онука 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Чандрагупти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- 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Ашоки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- під владою царів </a:t>
            </a:r>
            <a:r>
              <a:rPr lang="uk-UA" sz="2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Магадги</a:t>
            </a:r>
            <a:r>
              <a:rPr lang="uk-UA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опинилася майже вся Індія. Долину ж Інду загарбали перські царі. </a:t>
            </a:r>
            <a:endParaRPr lang="uk-UA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434" y="3524490"/>
            <a:ext cx="2771800" cy="3333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/>
          <p:nvPr/>
        </p:nvGraphicFramePr>
        <p:xfrm>
          <a:off x="179512" y="90872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8655" y="792898"/>
            <a:ext cx="6840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Індоєвропейська мовна сім’я </a:t>
            </a:r>
            <a:endParaRPr lang="uk-UA" sz="4000" dirty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5976" y="980728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ДОМАШНЄ ЗАВДАННЯ!</a:t>
            </a:r>
            <a:endParaRPr lang="uk-UA" sz="36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35996" y="2924944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Вивчити параграф 19</a:t>
            </a:r>
            <a:endParaRPr lang="uk-UA" sz="32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472278" cy="4192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</Words>
  <Application>Microsoft Office PowerPoint</Application>
  <PresentationFormat>Экран (4:3)</PresentationFormat>
  <Paragraphs>48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 Black</vt:lpstr>
      <vt:lpstr>Book Antiqua</vt:lpstr>
      <vt:lpstr>Calibri</vt:lpstr>
      <vt:lpstr>Century Gothic</vt:lpstr>
      <vt:lpstr>Georgia</vt:lpstr>
      <vt:lpstr>Trebuchet MS</vt:lpstr>
      <vt:lpstr>Воздушный поток</vt:lpstr>
      <vt:lpstr>1_Воздушный поток</vt:lpstr>
      <vt:lpstr>2_Воздушный поток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Рома</cp:lastModifiedBy>
  <cp:revision>18</cp:revision>
  <dcterms:created xsi:type="dcterms:W3CDTF">2019-05-09T09:16:00Z</dcterms:created>
  <dcterms:modified xsi:type="dcterms:W3CDTF">2022-11-30T09:44:10Z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1049-10.2.0.7636</vt:lpwstr>
  </property>
</Properties>
</file>