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Gby_WZLTH-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Моя вечірка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https://youtu.be/Gby_WZLTH-Y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