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5xocGLw-GU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Малюємо клоуна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https://youtu.be/5xocGLw-GUg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