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O1nt7dfuEI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народження.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https://youtu.be/O1nt7dfuEIo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