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5e268c7bd51ab4c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5e268c7bd51ab4c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Зовнішність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7979" l="0" r="5660" t="16741"/>
          <a:stretch/>
        </p:blipFill>
        <p:spPr>
          <a:xfrm>
            <a:off x="2127726" y="0"/>
            <a:ext cx="4028748" cy="514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