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youtu.be/b_wEr3FvxEs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Зовнішність </a:t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85000"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 u="sng">
                <a:solidFill>
                  <a:schemeClr val="hlink"/>
                </a:solidFill>
                <a:hlinkClick r:id="rId3"/>
              </a:rPr>
              <a:t>https://youtu.be/b_wEr3FvxEs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Перейдіть за посиланням та перегляньте відеоурок 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-light-2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