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9" name="Google Shape;59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4b34d1186de2c70f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4b34d1186de2c70f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6" name="Google Shape;66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7" name="Google Shape;67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70" name="Google Shape;70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3" name="Google Shape;73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4" name="Google Shape;74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8" name="Google Shape;78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9" name="Google Shape;7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2" name="Google Shape;82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5" name="Google Shape;85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6" name="Google Shape;86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9" name="Google Shape;89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93" name="Google Shape;93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94" name="Google Shape;94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5" name="Google Shape;95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8" name="Google Shape;98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01" name="Google Shape;101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02" name="Google Shape;102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62" name="Google Shape;62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63" name="Google Shape;63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NUh1Vv3xQC8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Плани на канікули.Природні явища та погодні умови </a:t>
            </a:r>
            <a:endParaRPr/>
          </a:p>
        </p:txBody>
      </p:sp>
      <p:sp>
        <p:nvSpPr>
          <p:cNvPr id="110" name="Google Shape;110;p13"/>
          <p:cNvSpPr txBox="1"/>
          <p:nvPr>
            <p:ph idx="1" type="subTitle"/>
          </p:nvPr>
        </p:nvSpPr>
        <p:spPr>
          <a:xfrm>
            <a:off x="210700" y="2834125"/>
            <a:ext cx="8621700" cy="133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u="sng">
                <a:solidFill>
                  <a:schemeClr val="hlink"/>
                </a:solidFill>
                <a:hlinkClick r:id="rId3"/>
              </a:rPr>
              <a:t>https://youtu.be/NUh1Vv3xQC8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Домашня робота: вивчити слова</a:t>
            </a:r>
            <a:endParaRPr/>
          </a:p>
        </p:txBody>
      </p:sp>
      <p:pic>
        <p:nvPicPr>
          <p:cNvPr id="116" name="Google Shape;116;p14"/>
          <p:cNvPicPr preferRelativeResize="0"/>
          <p:nvPr/>
        </p:nvPicPr>
        <p:blipFill rotWithShape="1">
          <a:blip r:embed="rId3">
            <a:alphaModFix/>
          </a:blip>
          <a:srcRect b="33719" l="0" r="30157" t="4021"/>
          <a:stretch/>
        </p:blipFill>
        <p:spPr>
          <a:xfrm>
            <a:off x="1590850" y="1413175"/>
            <a:ext cx="5541125" cy="3087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