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dfd06041045be2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dfd06041045be2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Y-iOQJtQTCQ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Час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https://youtu.be/Y-iOQJtQTCQ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16882" l="9613" r="3701" t="33432"/>
          <a:stretch/>
        </p:blipFill>
        <p:spPr>
          <a:xfrm>
            <a:off x="918949" y="2163306"/>
            <a:ext cx="7079774" cy="253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