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dbe039e822a532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dbe039e822a532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hZ4WX7I9vc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робочий день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18175" y="2797175"/>
            <a:ext cx="8520600" cy="1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https://youtu.be/BhZ4WX7I9vc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6286" l="8471" r="44438" t="27734"/>
          <a:stretch/>
        </p:blipFill>
        <p:spPr>
          <a:xfrm>
            <a:off x="1978400" y="1453100"/>
            <a:ext cx="5101824" cy="31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