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fce578259ffb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fce578259ffb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fVHn_N14Vvo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Розпорядок дня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3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https://youtu.be/fVHn_N14Vvo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35555" l="12080" r="46518" t="22246"/>
          <a:stretch/>
        </p:blipFill>
        <p:spPr>
          <a:xfrm>
            <a:off x="1539400" y="1355050"/>
            <a:ext cx="5803925" cy="369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