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7c3ac59757a9820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7c3ac59757a9820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OBaTTda2RBM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Спорт, яким я займаюся 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137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Перейдіть за посиланням та перегляньте відеоурок до 4.36 хв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https://youtu.be/OBaTTda2RBM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Домашня робота: читати і перекладати </a:t>
            </a:r>
            <a:endParaRPr/>
          </a:p>
        </p:txBody>
      </p:sp>
      <p:pic>
        <p:nvPicPr>
          <p:cNvPr id="61" name="Google Shape;61;p14"/>
          <p:cNvPicPr preferRelativeResize="0"/>
          <p:nvPr/>
        </p:nvPicPr>
        <p:blipFill rotWithShape="1">
          <a:blip r:embed="rId3">
            <a:alphaModFix/>
          </a:blip>
          <a:srcRect b="22059" l="33650" r="33751" t="11754"/>
          <a:stretch/>
        </p:blipFill>
        <p:spPr>
          <a:xfrm>
            <a:off x="2401650" y="1017725"/>
            <a:ext cx="3250930" cy="4125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