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N_r_MERobq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Спортивні клуби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16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до 8.48 хв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https://youtu.be/N_r_MERobqM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