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c4f0ab540ccbd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c4f0ab540ccbd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4LyqvozdWT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Улюблені рецепти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https://youtu.be/4LyqvozdWTw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6.34хв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: написати улюблений рецепт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