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5a282030a436aa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5a282030a436aa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Рецепти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6.34хв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3, ст.77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7127" l="36766" r="36176" t="20532"/>
          <a:stretch/>
        </p:blipFill>
        <p:spPr>
          <a:xfrm>
            <a:off x="1101076" y="1053550"/>
            <a:ext cx="3019675" cy="365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