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Професії моїх друзів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https://youtu.be/4SCG4zGvzKk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