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RA4f8GxvGYw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Час поговорити про роботу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https://youtu.be/RA4f8GxvGYw</a:t>
            </a:r>
            <a:r>
              <a:rPr lang="uk-UA"/>
              <a:t> до 10.35хв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