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70" r:id="rId9"/>
    <p:sldId id="271" r:id="rId10"/>
    <p:sldId id="266" r:id="rId11"/>
    <p:sldId id="272" r:id="rId12"/>
    <p:sldId id="269" r:id="rId13"/>
    <p:sldId id="268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1042E-95AD-48AC-BD48-C24622051B3B}" type="datetimeFigureOut">
              <a:rPr lang="ru-RU" smtClean="0"/>
              <a:t>10.03.2018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0A3E2-2A74-4005-A4D8-0CAEE4F73B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49993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1042E-95AD-48AC-BD48-C24622051B3B}" type="datetimeFigureOut">
              <a:rPr lang="ru-RU" smtClean="0"/>
              <a:t>10.03.2018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0A3E2-2A74-4005-A4D8-0CAEE4F73B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41206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1042E-95AD-48AC-BD48-C24622051B3B}" type="datetimeFigureOut">
              <a:rPr lang="ru-RU" smtClean="0"/>
              <a:t>10.03.2018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0A3E2-2A74-4005-A4D8-0CAEE4F73B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63884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1042E-95AD-48AC-BD48-C24622051B3B}" type="datetimeFigureOut">
              <a:rPr lang="ru-RU" smtClean="0"/>
              <a:t>10.03.2018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0A3E2-2A74-4005-A4D8-0CAEE4F73B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99052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1042E-95AD-48AC-BD48-C24622051B3B}" type="datetimeFigureOut">
              <a:rPr lang="ru-RU" smtClean="0"/>
              <a:t>10.03.2018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0A3E2-2A74-4005-A4D8-0CAEE4F73B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74779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1042E-95AD-48AC-BD48-C24622051B3B}" type="datetimeFigureOut">
              <a:rPr lang="ru-RU" smtClean="0"/>
              <a:t>10.03.2018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0A3E2-2A74-4005-A4D8-0CAEE4F73B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35331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1042E-95AD-48AC-BD48-C24622051B3B}" type="datetimeFigureOut">
              <a:rPr lang="ru-RU" smtClean="0"/>
              <a:t>10.03.2018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0A3E2-2A74-4005-A4D8-0CAEE4F73B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60281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1042E-95AD-48AC-BD48-C24622051B3B}" type="datetimeFigureOut">
              <a:rPr lang="ru-RU" smtClean="0"/>
              <a:t>10.03.2018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0A3E2-2A74-4005-A4D8-0CAEE4F73B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77169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1042E-95AD-48AC-BD48-C24622051B3B}" type="datetimeFigureOut">
              <a:rPr lang="ru-RU" smtClean="0"/>
              <a:t>10.03.2018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0A3E2-2A74-4005-A4D8-0CAEE4F73B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35957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1042E-95AD-48AC-BD48-C24622051B3B}" type="datetimeFigureOut">
              <a:rPr lang="ru-RU" smtClean="0"/>
              <a:t>10.03.2018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0A3E2-2A74-4005-A4D8-0CAEE4F73B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47214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1042E-95AD-48AC-BD48-C24622051B3B}" type="datetimeFigureOut">
              <a:rPr lang="ru-RU" smtClean="0"/>
              <a:t>10.03.2018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0A3E2-2A74-4005-A4D8-0CAEE4F73B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61441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11042E-95AD-48AC-BD48-C24622051B3B}" type="datetimeFigureOut">
              <a:rPr lang="ru-RU" smtClean="0"/>
              <a:t>10.03.2018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90A3E2-2A74-4005-A4D8-0CAEE4F73B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16077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 rot="19629055">
            <a:off x="1795848" y="1754083"/>
            <a:ext cx="883096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6600" dirty="0" err="1" smtClean="0">
                <a:solidFill>
                  <a:srgbClr val="FFFF00"/>
                </a:solidFill>
                <a:latin typeface="Asessor" panose="040B0500000000000000" pitchFamily="82" charset="0"/>
              </a:rPr>
              <a:t>Роальд</a:t>
            </a:r>
            <a:r>
              <a:rPr lang="uk-UA" sz="6600" dirty="0" smtClean="0">
                <a:solidFill>
                  <a:srgbClr val="FFFF00"/>
                </a:solidFill>
                <a:latin typeface="Asessor" panose="040B0500000000000000" pitchFamily="82" charset="0"/>
              </a:rPr>
              <a:t> Даль </a:t>
            </a:r>
          </a:p>
          <a:p>
            <a:pPr algn="ctr"/>
            <a:r>
              <a:rPr lang="uk-UA" sz="6600" dirty="0" smtClean="0">
                <a:solidFill>
                  <a:srgbClr val="FFFF00"/>
                </a:solidFill>
                <a:latin typeface="Asessor" panose="040B0500000000000000" pitchFamily="82" charset="0"/>
              </a:rPr>
              <a:t>« Чарлі та шоколадна фабрика»</a:t>
            </a:r>
            <a:endParaRPr lang="ru-RU" sz="6600" dirty="0">
              <a:solidFill>
                <a:srgbClr val="FFFF00"/>
              </a:solidFill>
              <a:latin typeface="Asessor" panose="040B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287857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70064"/>
            <a:ext cx="12192000" cy="438793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22422" y="148281"/>
            <a:ext cx="7191632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 smtClean="0"/>
              <a:t>Біографія письменника</a:t>
            </a:r>
            <a:endParaRPr lang="ru-RU" dirty="0" smtClean="0"/>
          </a:p>
          <a:p>
            <a:pPr algn="just"/>
            <a:r>
              <a:rPr lang="ru-RU" sz="1600" dirty="0" err="1" smtClean="0"/>
              <a:t>Роальд</a:t>
            </a:r>
            <a:r>
              <a:rPr lang="ru-RU" sz="1600" dirty="0" smtClean="0"/>
              <a:t> Дал </a:t>
            </a:r>
            <a:r>
              <a:rPr lang="ru-RU" sz="1600" dirty="0" err="1" smtClean="0"/>
              <a:t>народився</a:t>
            </a:r>
            <a:r>
              <a:rPr lang="ru-RU" sz="1600" dirty="0" smtClean="0"/>
              <a:t> у </a:t>
            </a:r>
            <a:r>
              <a:rPr lang="ru-RU" sz="1600" dirty="0" err="1" smtClean="0"/>
              <a:t>Лландаффі</a:t>
            </a:r>
            <a:r>
              <a:rPr lang="ru-RU" sz="1600" dirty="0" smtClean="0"/>
              <a:t>, </a:t>
            </a:r>
            <a:r>
              <a:rPr lang="ru-RU" sz="1600" dirty="0" err="1" smtClean="0"/>
              <a:t>Кардіфф</a:t>
            </a:r>
            <a:r>
              <a:rPr lang="ru-RU" sz="1600" dirty="0" smtClean="0"/>
              <a:t>, (</a:t>
            </a:r>
            <a:r>
              <a:rPr lang="ru-RU" sz="1600" dirty="0" err="1" smtClean="0"/>
              <a:t>Уельс</a:t>
            </a:r>
            <a:r>
              <a:rPr lang="ru-RU" sz="1600" dirty="0" smtClean="0"/>
              <a:t>) 13 </a:t>
            </a:r>
            <a:r>
              <a:rPr lang="ru-RU" sz="1600" dirty="0" err="1" smtClean="0"/>
              <a:t>вересня</a:t>
            </a:r>
            <a:r>
              <a:rPr lang="ru-RU" sz="1600" dirty="0" smtClean="0"/>
              <a:t> 1916 року в </a:t>
            </a:r>
            <a:r>
              <a:rPr lang="ru-RU" sz="1600" dirty="0" err="1" smtClean="0"/>
              <a:t>сім'ї</a:t>
            </a:r>
            <a:r>
              <a:rPr lang="ru-RU" sz="1600" dirty="0" smtClean="0"/>
              <a:t> </a:t>
            </a:r>
            <a:r>
              <a:rPr lang="ru-RU" sz="1600" dirty="0" err="1" smtClean="0"/>
              <a:t>норвежців</a:t>
            </a:r>
            <a:r>
              <a:rPr lang="ru-RU" sz="1600" dirty="0" smtClean="0"/>
              <a:t> </a:t>
            </a:r>
            <a:r>
              <a:rPr lang="ru-RU" sz="1600" dirty="0" err="1" smtClean="0"/>
              <a:t>Гаральда</a:t>
            </a:r>
            <a:r>
              <a:rPr lang="ru-RU" sz="1600" dirty="0" smtClean="0"/>
              <a:t> Дала та </a:t>
            </a:r>
            <a:r>
              <a:rPr lang="ru-RU" sz="1600" dirty="0" err="1" smtClean="0"/>
              <a:t>Софії</a:t>
            </a:r>
            <a:r>
              <a:rPr lang="ru-RU" sz="1600" dirty="0" smtClean="0"/>
              <a:t> </a:t>
            </a:r>
            <a:r>
              <a:rPr lang="ru-RU" sz="1600" dirty="0" err="1" smtClean="0"/>
              <a:t>Магдалини</a:t>
            </a:r>
            <a:r>
              <a:rPr lang="ru-RU" sz="1600" dirty="0" smtClean="0"/>
              <a:t> Дал</a:t>
            </a:r>
            <a:r>
              <a:rPr lang="en-US" sz="1600" dirty="0" smtClean="0"/>
              <a:t>.</a:t>
            </a:r>
            <a:r>
              <a:rPr lang="ru-RU" sz="1600" dirty="0" smtClean="0"/>
              <a:t> </a:t>
            </a:r>
            <a:r>
              <a:rPr lang="ru-RU" sz="1600" dirty="0" err="1" smtClean="0"/>
              <a:t>Сім'я</a:t>
            </a:r>
            <a:r>
              <a:rPr lang="ru-RU" sz="1600" dirty="0" smtClean="0"/>
              <a:t> </a:t>
            </a:r>
            <a:r>
              <a:rPr lang="ru-RU" sz="1600" dirty="0" err="1" smtClean="0"/>
              <a:t>Далів</a:t>
            </a:r>
            <a:r>
              <a:rPr lang="ru-RU" sz="1600" dirty="0" smtClean="0"/>
              <a:t> </a:t>
            </a:r>
            <a:r>
              <a:rPr lang="ru-RU" sz="1600" dirty="0" err="1" smtClean="0"/>
              <a:t>переїхала</a:t>
            </a:r>
            <a:r>
              <a:rPr lang="ru-RU" sz="1600" dirty="0" smtClean="0"/>
              <a:t> з </a:t>
            </a:r>
            <a:r>
              <a:rPr lang="ru-RU" sz="1600" dirty="0" err="1" smtClean="0"/>
              <a:t>Норвегії</a:t>
            </a:r>
            <a:r>
              <a:rPr lang="ru-RU" sz="1600" dirty="0" smtClean="0"/>
              <a:t> у 1880 </a:t>
            </a:r>
            <a:r>
              <a:rPr lang="ru-RU" sz="1600" dirty="0" err="1" smtClean="0"/>
              <a:t>році</a:t>
            </a:r>
            <a:r>
              <a:rPr lang="ru-RU" sz="1600" dirty="0" smtClean="0"/>
              <a:t>, </a:t>
            </a:r>
            <a:r>
              <a:rPr lang="ru-RU" sz="1600" dirty="0" err="1" smtClean="0"/>
              <a:t>після</a:t>
            </a:r>
            <a:r>
              <a:rPr lang="ru-RU" sz="1600" dirty="0" smtClean="0"/>
              <a:t> </a:t>
            </a:r>
            <a:r>
              <a:rPr lang="ru-RU" sz="1600" dirty="0" err="1" smtClean="0"/>
              <a:t>чого</a:t>
            </a:r>
            <a:r>
              <a:rPr lang="ru-RU" sz="1600" dirty="0" smtClean="0"/>
              <a:t> </a:t>
            </a:r>
            <a:r>
              <a:rPr lang="ru-RU" sz="1600" dirty="0" err="1" smtClean="0"/>
              <a:t>оселилася</a:t>
            </a:r>
            <a:r>
              <a:rPr lang="ru-RU" sz="1600" dirty="0" smtClean="0"/>
              <a:t> у </a:t>
            </a:r>
            <a:r>
              <a:rPr lang="ru-RU" sz="1600" dirty="0" err="1" smtClean="0"/>
              <a:t>Кардіффі</a:t>
            </a:r>
            <a:r>
              <a:rPr lang="ru-RU" sz="1600" dirty="0" smtClean="0"/>
              <a:t>.</a:t>
            </a:r>
          </a:p>
          <a:p>
            <a:pPr algn="just"/>
            <a:r>
              <a:rPr lang="ru-RU" sz="1600" dirty="0" err="1" smtClean="0"/>
              <a:t>Роальда</a:t>
            </a:r>
            <a:r>
              <a:rPr lang="ru-RU" sz="1600" dirty="0" smtClean="0"/>
              <a:t> назвали на честь </a:t>
            </a:r>
            <a:r>
              <a:rPr lang="ru-RU" sz="1600" dirty="0" err="1" smtClean="0"/>
              <a:t>Роальда</a:t>
            </a:r>
            <a:r>
              <a:rPr lang="ru-RU" sz="1600" dirty="0" smtClean="0"/>
              <a:t> Амундсена, </a:t>
            </a:r>
            <a:r>
              <a:rPr lang="ru-RU" sz="1600" dirty="0" err="1" smtClean="0"/>
              <a:t>дослідника</a:t>
            </a:r>
            <a:r>
              <a:rPr lang="ru-RU" sz="1600" dirty="0" smtClean="0"/>
              <a:t> </a:t>
            </a:r>
            <a:r>
              <a:rPr lang="ru-RU" sz="1600" dirty="0" err="1" smtClean="0"/>
              <a:t>Північного</a:t>
            </a:r>
            <a:r>
              <a:rPr lang="ru-RU" sz="1600" dirty="0" smtClean="0"/>
              <a:t> Полюса. </a:t>
            </a:r>
            <a:r>
              <a:rPr lang="ru-RU" sz="1600" dirty="0" err="1" smtClean="0"/>
              <a:t>Національного</a:t>
            </a:r>
            <a:r>
              <a:rPr lang="ru-RU" sz="1600" dirty="0" smtClean="0"/>
              <a:t> героя </a:t>
            </a:r>
            <a:r>
              <a:rPr lang="ru-RU" sz="1600" dirty="0" err="1" smtClean="0"/>
              <a:t>Норвегії</a:t>
            </a:r>
            <a:r>
              <a:rPr lang="ru-RU" sz="1600" dirty="0" smtClean="0"/>
              <a:t>. </a:t>
            </a:r>
          </a:p>
          <a:p>
            <a:pPr algn="just"/>
            <a:r>
              <a:rPr lang="ru-RU" sz="1600" dirty="0" smtClean="0"/>
              <a:t>У 1920 </a:t>
            </a:r>
            <a:r>
              <a:rPr lang="ru-RU" sz="1600" dirty="0" err="1" smtClean="0"/>
              <a:t>році</a:t>
            </a:r>
            <a:r>
              <a:rPr lang="ru-RU" sz="1600" dirty="0" smtClean="0"/>
              <a:t>, коли </a:t>
            </a:r>
            <a:r>
              <a:rPr lang="ru-RU" sz="1600" dirty="0" err="1" smtClean="0"/>
              <a:t>Роальду</a:t>
            </a:r>
            <a:r>
              <a:rPr lang="ru-RU" sz="1600" dirty="0" smtClean="0"/>
              <a:t> </a:t>
            </a:r>
            <a:r>
              <a:rPr lang="ru-RU" sz="1600" dirty="0" err="1" smtClean="0"/>
              <a:t>було</a:t>
            </a:r>
            <a:r>
              <a:rPr lang="ru-RU" sz="1600" dirty="0" smtClean="0"/>
              <a:t> 4, </a:t>
            </a:r>
            <a:r>
              <a:rPr lang="ru-RU" sz="1600" dirty="0" err="1" smtClean="0"/>
              <a:t>від</a:t>
            </a:r>
            <a:r>
              <a:rPr lang="ru-RU" sz="1600" dirty="0" smtClean="0"/>
              <a:t> </a:t>
            </a:r>
            <a:r>
              <a:rPr lang="ru-RU" sz="1600" dirty="0" err="1" smtClean="0"/>
              <a:t>апендициту</a:t>
            </a:r>
            <a:r>
              <a:rPr lang="ru-RU" sz="1600" dirty="0" smtClean="0"/>
              <a:t> померла </a:t>
            </a:r>
            <a:r>
              <a:rPr lang="ru-RU" sz="1600" dirty="0" err="1" smtClean="0"/>
              <a:t>його</a:t>
            </a:r>
            <a:r>
              <a:rPr lang="ru-RU" sz="1600" dirty="0" smtClean="0"/>
              <a:t> </a:t>
            </a:r>
            <a:r>
              <a:rPr lang="ru-RU" sz="1600" dirty="0" err="1" smtClean="0"/>
              <a:t>семилітня</a:t>
            </a:r>
            <a:r>
              <a:rPr lang="ru-RU" sz="1600" dirty="0" smtClean="0"/>
              <a:t> сестра </a:t>
            </a:r>
            <a:r>
              <a:rPr lang="ru-RU" sz="1600" dirty="0" err="1" smtClean="0"/>
              <a:t>Астрі</a:t>
            </a:r>
            <a:r>
              <a:rPr lang="ru-RU" sz="1600" dirty="0" smtClean="0"/>
              <a:t>. Через </a:t>
            </a:r>
            <a:r>
              <a:rPr lang="ru-RU" sz="1600" dirty="0" err="1" smtClean="0"/>
              <a:t>місяць</a:t>
            </a:r>
            <a:r>
              <a:rPr lang="ru-RU" sz="1600" dirty="0" smtClean="0"/>
              <a:t>, у </a:t>
            </a:r>
            <a:r>
              <a:rPr lang="ru-RU" sz="1600" dirty="0" err="1" smtClean="0"/>
              <a:t>віці</a:t>
            </a:r>
            <a:r>
              <a:rPr lang="ru-RU" sz="1600" dirty="0" smtClean="0"/>
              <a:t> 57 </a:t>
            </a:r>
            <a:r>
              <a:rPr lang="ru-RU" sz="1600" dirty="0" err="1" smtClean="0"/>
              <a:t>років</a:t>
            </a:r>
            <a:r>
              <a:rPr lang="ru-RU" sz="1600" dirty="0" smtClean="0"/>
              <a:t>, помер </a:t>
            </a:r>
            <a:r>
              <a:rPr lang="ru-RU" sz="1600" dirty="0" err="1" smtClean="0"/>
              <a:t>його</a:t>
            </a:r>
            <a:r>
              <a:rPr lang="ru-RU" sz="1600" dirty="0" smtClean="0"/>
              <a:t> </a:t>
            </a:r>
            <a:r>
              <a:rPr lang="ru-RU" sz="1600" dirty="0" err="1" smtClean="0"/>
              <a:t>батько</a:t>
            </a:r>
            <a:r>
              <a:rPr lang="ru-RU" sz="1600" dirty="0" smtClean="0"/>
              <a:t> </a:t>
            </a:r>
            <a:r>
              <a:rPr lang="ru-RU" sz="1600" dirty="0" err="1" smtClean="0"/>
              <a:t>від</a:t>
            </a:r>
            <a:r>
              <a:rPr lang="ru-RU" sz="1600" dirty="0" smtClean="0"/>
              <a:t> </a:t>
            </a:r>
            <a:r>
              <a:rPr lang="ru-RU" sz="1600" dirty="0" err="1" smtClean="0"/>
              <a:t>пневмонії</a:t>
            </a:r>
            <a:r>
              <a:rPr lang="ru-RU" sz="1600" dirty="0" smtClean="0"/>
              <a:t>. </a:t>
            </a:r>
            <a:r>
              <a:rPr lang="ru-RU" sz="1600" dirty="0" err="1" smtClean="0"/>
              <a:t>Матір</a:t>
            </a:r>
            <a:r>
              <a:rPr lang="ru-RU" sz="1600" dirty="0" smtClean="0"/>
              <a:t> </a:t>
            </a:r>
            <a:r>
              <a:rPr lang="ru-RU" sz="1600" dirty="0" err="1" smtClean="0"/>
              <a:t>Роальда</a:t>
            </a:r>
            <a:r>
              <a:rPr lang="ru-RU" sz="1600" dirty="0" smtClean="0"/>
              <a:t> </a:t>
            </a:r>
            <a:r>
              <a:rPr lang="ru-RU" sz="1600" dirty="0" err="1" smtClean="0"/>
              <a:t>вирішила</a:t>
            </a:r>
            <a:r>
              <a:rPr lang="ru-RU" sz="1600" dirty="0" smtClean="0"/>
              <a:t> не </a:t>
            </a:r>
            <a:r>
              <a:rPr lang="ru-RU" sz="1600" dirty="0" err="1" smtClean="0"/>
              <a:t>повертатися</a:t>
            </a:r>
            <a:r>
              <a:rPr lang="ru-RU" sz="1600" dirty="0" smtClean="0"/>
              <a:t> у </a:t>
            </a:r>
            <a:r>
              <a:rPr lang="ru-RU" sz="1600" dirty="0" err="1" smtClean="0"/>
              <a:t>Норвегію</a:t>
            </a:r>
            <a:r>
              <a:rPr lang="ru-RU" sz="1600" dirty="0" smtClean="0"/>
              <a:t> до </a:t>
            </a:r>
            <a:r>
              <a:rPr lang="ru-RU" sz="1600" dirty="0" err="1" smtClean="0"/>
              <a:t>родичів</a:t>
            </a:r>
            <a:r>
              <a:rPr lang="ru-RU" sz="1600" dirty="0" smtClean="0"/>
              <a:t>, а </a:t>
            </a:r>
            <a:r>
              <a:rPr lang="ru-RU" sz="1600" dirty="0" err="1" smtClean="0"/>
              <a:t>переїхати</a:t>
            </a:r>
            <a:r>
              <a:rPr lang="ru-RU" sz="1600" dirty="0" smtClean="0"/>
              <a:t> в </a:t>
            </a:r>
            <a:r>
              <a:rPr lang="ru-RU" sz="1600" dirty="0" err="1" smtClean="0"/>
              <a:t>Англію</a:t>
            </a:r>
            <a:r>
              <a:rPr lang="ru-RU" sz="1600" dirty="0" smtClean="0"/>
              <a:t>. </a:t>
            </a:r>
            <a:r>
              <a:rPr lang="ru-RU" sz="1600" dirty="0" err="1" smtClean="0"/>
              <a:t>Цим</a:t>
            </a:r>
            <a:r>
              <a:rPr lang="ru-RU" sz="1600" dirty="0" smtClean="0"/>
              <a:t> вона </a:t>
            </a:r>
            <a:r>
              <a:rPr lang="ru-RU" sz="1600" dirty="0" err="1" smtClean="0"/>
              <a:t>виконала</a:t>
            </a:r>
            <a:r>
              <a:rPr lang="ru-RU" sz="1600" dirty="0" smtClean="0"/>
              <a:t> волю </a:t>
            </a:r>
            <a:r>
              <a:rPr lang="ru-RU" sz="1600" dirty="0" err="1" smtClean="0"/>
              <a:t>покійного</a:t>
            </a:r>
            <a:r>
              <a:rPr lang="ru-RU" sz="1600" dirty="0" smtClean="0"/>
              <a:t> </a:t>
            </a:r>
            <a:r>
              <a:rPr lang="ru-RU" sz="1600" dirty="0" err="1" smtClean="0"/>
              <a:t>чоловіка</a:t>
            </a:r>
            <a:r>
              <a:rPr lang="ru-RU" sz="1600" dirty="0" smtClean="0"/>
              <a:t>, </a:t>
            </a:r>
            <a:r>
              <a:rPr lang="ru-RU" sz="1600" dirty="0" err="1" smtClean="0"/>
              <a:t>який</a:t>
            </a:r>
            <a:r>
              <a:rPr lang="ru-RU" sz="1600" dirty="0" smtClean="0"/>
              <a:t> </a:t>
            </a:r>
            <a:r>
              <a:rPr lang="ru-RU" sz="1600" dirty="0" err="1" smtClean="0"/>
              <a:t>хотів</a:t>
            </a:r>
            <a:r>
              <a:rPr lang="ru-RU" sz="1600" dirty="0" smtClean="0"/>
              <a:t>, </a:t>
            </a:r>
            <a:r>
              <a:rPr lang="ru-RU" sz="1600" dirty="0" err="1" smtClean="0"/>
              <a:t>щоб</a:t>
            </a:r>
            <a:r>
              <a:rPr lang="ru-RU" sz="1600" dirty="0" smtClean="0"/>
              <a:t> </a:t>
            </a:r>
            <a:r>
              <a:rPr lang="ru-RU" sz="1600" dirty="0" err="1" smtClean="0"/>
              <a:t>діти</a:t>
            </a:r>
            <a:r>
              <a:rPr lang="ru-RU" sz="1600" dirty="0" smtClean="0"/>
              <a:t> </a:t>
            </a:r>
            <a:r>
              <a:rPr lang="ru-RU" sz="1600" dirty="0" err="1" smtClean="0"/>
              <a:t>навчалися</a:t>
            </a:r>
            <a:r>
              <a:rPr lang="ru-RU" sz="1600" dirty="0" smtClean="0"/>
              <a:t> в </a:t>
            </a:r>
            <a:r>
              <a:rPr lang="ru-RU" sz="1600" dirty="0" err="1" smtClean="0"/>
              <a:t>Англії</a:t>
            </a:r>
            <a:r>
              <a:rPr lang="ru-RU" sz="1600" dirty="0" smtClean="0"/>
              <a:t>.</a:t>
            </a:r>
          </a:p>
          <a:p>
            <a:pPr algn="just"/>
            <a:r>
              <a:rPr lang="ru-RU" sz="1600" dirty="0" err="1" smtClean="0"/>
              <a:t>Роальд</a:t>
            </a:r>
            <a:r>
              <a:rPr lang="ru-RU" sz="1600" dirty="0" smtClean="0"/>
              <a:t> </a:t>
            </a:r>
            <a:r>
              <a:rPr lang="ru-RU" sz="1600" dirty="0" err="1" smtClean="0"/>
              <a:t>навчався</a:t>
            </a:r>
            <a:r>
              <a:rPr lang="ru-RU" sz="1600" dirty="0" smtClean="0"/>
              <a:t> у </a:t>
            </a:r>
            <a:r>
              <a:rPr lang="ru-RU" sz="1600" dirty="0" err="1" smtClean="0"/>
              <a:t>декількох</a:t>
            </a:r>
            <a:r>
              <a:rPr lang="ru-RU" sz="1600" dirty="0" smtClean="0"/>
              <a:t> школах, а </a:t>
            </a:r>
            <a:r>
              <a:rPr lang="ru-RU" sz="1600" dirty="0" err="1" smtClean="0"/>
              <a:t>також</a:t>
            </a:r>
            <a:r>
              <a:rPr lang="ru-RU" sz="1600" dirty="0" smtClean="0"/>
              <a:t> у </a:t>
            </a:r>
            <a:r>
              <a:rPr lang="ru-RU" sz="1600" dirty="0" err="1" smtClean="0"/>
              <a:t>пансіоні</a:t>
            </a:r>
            <a:r>
              <a:rPr lang="ru-RU" sz="1600" dirty="0" smtClean="0"/>
              <a:t> для </a:t>
            </a:r>
            <a:r>
              <a:rPr lang="ru-RU" sz="1600" dirty="0" err="1" smtClean="0"/>
              <a:t>хлопчиків</a:t>
            </a:r>
            <a:r>
              <a:rPr lang="ru-RU" sz="1600" dirty="0" smtClean="0"/>
              <a:t> Святого Петра. </a:t>
            </a:r>
            <a:r>
              <a:rPr lang="ru-RU" sz="1600" dirty="0" err="1" smtClean="0"/>
              <a:t>Однак</a:t>
            </a:r>
            <a:r>
              <a:rPr lang="ru-RU" sz="1600" dirty="0" smtClean="0"/>
              <a:t> там </a:t>
            </a:r>
            <a:r>
              <a:rPr lang="ru-RU" sz="1600" dirty="0" err="1" smtClean="0"/>
              <a:t>йому</a:t>
            </a:r>
            <a:r>
              <a:rPr lang="ru-RU" sz="1600" dirty="0" smtClean="0"/>
              <a:t> не </a:t>
            </a:r>
            <a:r>
              <a:rPr lang="ru-RU" sz="1600" dirty="0" err="1" smtClean="0"/>
              <a:t>подобалося</a:t>
            </a:r>
            <a:r>
              <a:rPr lang="ru-RU" sz="1600" dirty="0" smtClean="0"/>
              <a:t>. </a:t>
            </a:r>
            <a:r>
              <a:rPr lang="ru-RU" sz="1600" dirty="0" err="1" smtClean="0"/>
              <a:t>Він</a:t>
            </a:r>
            <a:r>
              <a:rPr lang="ru-RU" sz="1600" dirty="0" smtClean="0"/>
              <a:t> не </a:t>
            </a:r>
            <a:r>
              <a:rPr lang="ru-RU" sz="1600" dirty="0" err="1" smtClean="0"/>
              <a:t>бачився</a:t>
            </a:r>
            <a:r>
              <a:rPr lang="ru-RU" sz="1600" dirty="0" smtClean="0"/>
              <a:t> з </a:t>
            </a:r>
            <a:r>
              <a:rPr lang="ru-RU" sz="1600" dirty="0" err="1" smtClean="0"/>
              <a:t>ріднею</a:t>
            </a:r>
            <a:r>
              <a:rPr lang="ru-RU" sz="1600" dirty="0" smtClean="0"/>
              <a:t>, тому писав </a:t>
            </a:r>
            <a:r>
              <a:rPr lang="ru-RU" sz="1600" dirty="0" err="1" smtClean="0"/>
              <a:t>додому</a:t>
            </a:r>
            <a:r>
              <a:rPr lang="ru-RU" sz="1600" dirty="0" smtClean="0"/>
              <a:t> </a:t>
            </a:r>
            <a:r>
              <a:rPr lang="ru-RU" sz="1600" dirty="0" err="1" smtClean="0"/>
              <a:t>щодня</a:t>
            </a:r>
            <a:r>
              <a:rPr lang="ru-RU" sz="1600" dirty="0" smtClean="0"/>
              <a:t>. </a:t>
            </a:r>
            <a:r>
              <a:rPr lang="ru-RU" sz="1600" dirty="0" err="1" smtClean="0"/>
              <a:t>Згодом</a:t>
            </a:r>
            <a:r>
              <a:rPr lang="ru-RU" sz="1600" dirty="0" smtClean="0"/>
              <a:t> </a:t>
            </a:r>
            <a:r>
              <a:rPr lang="ru-RU" sz="1600" dirty="0" err="1" smtClean="0"/>
              <a:t>Роальд</a:t>
            </a:r>
            <a:r>
              <a:rPr lang="ru-RU" sz="1600" dirty="0" smtClean="0"/>
              <a:t> </a:t>
            </a:r>
            <a:r>
              <a:rPr lang="ru-RU" sz="1600" dirty="0" err="1" smtClean="0"/>
              <a:t>навчається</a:t>
            </a:r>
            <a:r>
              <a:rPr lang="ru-RU" sz="1600" dirty="0" smtClean="0"/>
              <a:t> у </a:t>
            </a:r>
            <a:r>
              <a:rPr lang="ru-RU" sz="1600" dirty="0" err="1" smtClean="0"/>
              <a:t>Школі</a:t>
            </a:r>
            <a:r>
              <a:rPr lang="ru-RU" sz="1600" dirty="0" smtClean="0"/>
              <a:t> </a:t>
            </a:r>
            <a:r>
              <a:rPr lang="ru-RU" sz="1600" dirty="0" err="1" smtClean="0"/>
              <a:t>Рептон</a:t>
            </a:r>
            <a:r>
              <a:rPr lang="ru-RU" sz="1600" dirty="0" smtClean="0"/>
              <a:t> у </a:t>
            </a:r>
            <a:r>
              <a:rPr lang="ru-RU" sz="1600" dirty="0" err="1" smtClean="0"/>
              <a:t>містечку</a:t>
            </a:r>
            <a:r>
              <a:rPr lang="ru-RU" sz="1600" dirty="0" smtClean="0"/>
              <a:t> </a:t>
            </a:r>
            <a:r>
              <a:rPr lang="ru-RU" sz="1600" dirty="0" err="1" smtClean="0"/>
              <a:t>Дербішир</a:t>
            </a:r>
            <a:r>
              <a:rPr lang="ru-RU" sz="1600" dirty="0" smtClean="0"/>
              <a:t>. </a:t>
            </a:r>
          </a:p>
          <a:p>
            <a:pPr algn="just"/>
            <a:r>
              <a:rPr lang="ru-RU" sz="1600" dirty="0" err="1" smtClean="0"/>
              <a:t>Грав</a:t>
            </a:r>
            <a:r>
              <a:rPr lang="ru-RU" sz="1600" dirty="0" smtClean="0"/>
              <a:t> у </a:t>
            </a:r>
            <a:r>
              <a:rPr lang="ru-RU" sz="1600" dirty="0" err="1" smtClean="0"/>
              <a:t>футбольній</a:t>
            </a:r>
            <a:r>
              <a:rPr lang="ru-RU" sz="1600" dirty="0" smtClean="0"/>
              <a:t> </a:t>
            </a:r>
            <a:r>
              <a:rPr lang="ru-RU" sz="1600" dirty="0" err="1" smtClean="0"/>
              <a:t>команді</a:t>
            </a:r>
            <a:r>
              <a:rPr lang="ru-RU" sz="1600" dirty="0" smtClean="0"/>
              <a:t>. </a:t>
            </a:r>
            <a:r>
              <a:rPr lang="ru-RU" sz="1600" dirty="0" err="1" smtClean="0"/>
              <a:t>Згодом</a:t>
            </a:r>
            <a:r>
              <a:rPr lang="ru-RU" sz="1600" dirty="0" smtClean="0"/>
              <a:t> </a:t>
            </a:r>
            <a:r>
              <a:rPr lang="ru-RU" sz="1600" dirty="0" err="1" smtClean="0"/>
              <a:t>він</a:t>
            </a:r>
            <a:r>
              <a:rPr lang="ru-RU" sz="1600" dirty="0" smtClean="0"/>
              <a:t> </a:t>
            </a:r>
            <a:r>
              <a:rPr lang="ru-RU" sz="1600" dirty="0" err="1" smtClean="0"/>
              <a:t>захопився</a:t>
            </a:r>
            <a:r>
              <a:rPr lang="ru-RU" sz="1600" dirty="0" smtClean="0"/>
              <a:t> </a:t>
            </a:r>
            <a:r>
              <a:rPr lang="ru-RU" sz="1600" dirty="0" err="1" smtClean="0"/>
              <a:t>фотографією</a:t>
            </a:r>
            <a:r>
              <a:rPr lang="ru-RU" sz="1600" dirty="0" smtClean="0"/>
              <a:t>. Через </a:t>
            </a:r>
            <a:r>
              <a:rPr lang="ru-RU" sz="1600" dirty="0" err="1" smtClean="0"/>
              <a:t>деякий</a:t>
            </a:r>
            <a:r>
              <a:rPr lang="ru-RU" sz="1600" dirty="0" smtClean="0"/>
              <a:t> час </a:t>
            </a:r>
            <a:r>
              <a:rPr lang="ru-RU" sz="1600" dirty="0" err="1" smtClean="0"/>
              <a:t>він</a:t>
            </a:r>
            <a:r>
              <a:rPr lang="ru-RU" sz="1600" dirty="0" smtClean="0"/>
              <a:t> почав </a:t>
            </a:r>
            <a:r>
              <a:rPr lang="ru-RU" sz="1600" dirty="0" err="1" smtClean="0"/>
              <a:t>працювати</a:t>
            </a:r>
            <a:r>
              <a:rPr lang="ru-RU" sz="1600" dirty="0" smtClean="0"/>
              <a:t> на </a:t>
            </a:r>
            <a:r>
              <a:rPr lang="ru-RU" sz="1600" dirty="0" err="1" smtClean="0"/>
              <a:t>шоколадній</a:t>
            </a:r>
            <a:r>
              <a:rPr lang="ru-RU" sz="1600" dirty="0" smtClean="0"/>
              <a:t> </a:t>
            </a:r>
            <a:r>
              <a:rPr lang="ru-RU" sz="1600" dirty="0" err="1" smtClean="0"/>
              <a:t>фабриці</a:t>
            </a:r>
            <a:r>
              <a:rPr lang="ru-RU" sz="1600" dirty="0" smtClean="0"/>
              <a:t>, </a:t>
            </a:r>
            <a:r>
              <a:rPr lang="ru-RU" sz="1600" dirty="0" err="1" smtClean="0"/>
              <a:t>що</a:t>
            </a:r>
            <a:r>
              <a:rPr lang="ru-RU" sz="1600" dirty="0" smtClean="0"/>
              <a:t> і послужило </a:t>
            </a:r>
            <a:r>
              <a:rPr lang="ru-RU" sz="1600" dirty="0" err="1" smtClean="0"/>
              <a:t>йому</a:t>
            </a:r>
            <a:r>
              <a:rPr lang="ru-RU" sz="1600" dirty="0" smtClean="0"/>
              <a:t> прототипом у </a:t>
            </a:r>
            <a:r>
              <a:rPr lang="ru-RU" sz="1600" dirty="0" err="1" smtClean="0"/>
              <a:t>написанні</a:t>
            </a:r>
            <a:r>
              <a:rPr lang="ru-RU" sz="1600" dirty="0" smtClean="0"/>
              <a:t> </a:t>
            </a:r>
            <a:r>
              <a:rPr lang="ru-RU" sz="1600" dirty="0" err="1" smtClean="0"/>
              <a:t>повісті</a:t>
            </a:r>
            <a:r>
              <a:rPr lang="ru-RU" sz="1600" dirty="0" smtClean="0"/>
              <a:t> «</a:t>
            </a:r>
            <a:r>
              <a:rPr lang="ru-RU" sz="1600" dirty="0" err="1" smtClean="0"/>
              <a:t>Чарлі</a:t>
            </a:r>
            <a:r>
              <a:rPr lang="ru-RU" sz="1600" dirty="0" smtClean="0"/>
              <a:t> і </a:t>
            </a:r>
            <a:r>
              <a:rPr lang="ru-RU" sz="1600" dirty="0" err="1" smtClean="0"/>
              <a:t>шоколадна</a:t>
            </a:r>
            <a:r>
              <a:rPr lang="ru-RU" sz="1600" dirty="0" smtClean="0"/>
              <a:t> фабрика» </a:t>
            </a:r>
            <a:r>
              <a:rPr lang="ru-RU" sz="1600" dirty="0" err="1" smtClean="0"/>
              <a:t>Закінчивши</a:t>
            </a:r>
            <a:r>
              <a:rPr lang="ru-RU" sz="1600" dirty="0" smtClean="0"/>
              <a:t> </a:t>
            </a:r>
            <a:r>
              <a:rPr lang="ru-RU" sz="1600" dirty="0" err="1" smtClean="0"/>
              <a:t>навчання</a:t>
            </a:r>
            <a:r>
              <a:rPr lang="ru-RU" sz="1600" dirty="0" smtClean="0"/>
              <a:t> у </a:t>
            </a:r>
            <a:r>
              <a:rPr lang="ru-RU" sz="1600" dirty="0" err="1" smtClean="0"/>
              <a:t>школі</a:t>
            </a:r>
            <a:r>
              <a:rPr lang="ru-RU" sz="1600" dirty="0" smtClean="0"/>
              <a:t>, </a:t>
            </a:r>
            <a:r>
              <a:rPr lang="ru-RU" sz="1600" dirty="0" err="1" smtClean="0"/>
              <a:t>Роальд</a:t>
            </a:r>
            <a:r>
              <a:rPr lang="ru-RU" sz="1600" dirty="0" smtClean="0"/>
              <a:t> </a:t>
            </a:r>
            <a:r>
              <a:rPr lang="ru-RU" sz="1600" dirty="0" err="1" smtClean="0"/>
              <a:t>вирішив</a:t>
            </a:r>
            <a:r>
              <a:rPr lang="ru-RU" sz="1600" dirty="0" smtClean="0"/>
              <a:t> не </a:t>
            </a:r>
            <a:r>
              <a:rPr lang="ru-RU" sz="1600" dirty="0" err="1" smtClean="0"/>
              <a:t>вступати</a:t>
            </a:r>
            <a:r>
              <a:rPr lang="ru-RU" sz="1600" dirty="0" smtClean="0"/>
              <a:t> в </a:t>
            </a:r>
            <a:r>
              <a:rPr lang="ru-RU" sz="1600" dirty="0" err="1" smtClean="0"/>
              <a:t>університет</a:t>
            </a:r>
            <a:r>
              <a:rPr lang="ru-RU" sz="1600" dirty="0" smtClean="0"/>
              <a:t>. </a:t>
            </a:r>
            <a:r>
              <a:rPr lang="ru-RU" sz="1600" dirty="0" err="1" smtClean="0"/>
              <a:t>Натомість</a:t>
            </a:r>
            <a:r>
              <a:rPr lang="ru-RU" sz="1600" dirty="0" smtClean="0"/>
              <a:t>, у 1934 </a:t>
            </a:r>
            <a:r>
              <a:rPr lang="ru-RU" sz="1600" dirty="0" err="1" smtClean="0"/>
              <a:t>році</a:t>
            </a:r>
            <a:r>
              <a:rPr lang="ru-RU" sz="1600" dirty="0" smtClean="0"/>
              <a:t> </a:t>
            </a:r>
            <a:r>
              <a:rPr lang="ru-RU" sz="1600" dirty="0" err="1" smtClean="0"/>
              <a:t>він</a:t>
            </a:r>
            <a:r>
              <a:rPr lang="ru-RU" sz="1600" dirty="0" smtClean="0"/>
              <a:t> </a:t>
            </a:r>
            <a:r>
              <a:rPr lang="ru-RU" sz="1600" dirty="0" err="1" smtClean="0"/>
              <a:t>пішов</a:t>
            </a:r>
            <a:r>
              <a:rPr lang="ru-RU" sz="1600" dirty="0" smtClean="0"/>
              <a:t> </a:t>
            </a:r>
            <a:r>
              <a:rPr lang="ru-RU" sz="1600" dirty="0" err="1" smtClean="0"/>
              <a:t>працювати</a:t>
            </a:r>
            <a:r>
              <a:rPr lang="ru-RU" sz="1600" dirty="0" smtClean="0"/>
              <a:t> в </a:t>
            </a:r>
            <a:r>
              <a:rPr lang="ru-RU" sz="1600" dirty="0" err="1" smtClean="0"/>
              <a:t>компанію</a:t>
            </a:r>
            <a:r>
              <a:rPr lang="ru-RU" sz="1600" dirty="0" smtClean="0"/>
              <a:t> «Шелл» . В 20 </a:t>
            </a:r>
            <a:r>
              <a:rPr lang="ru-RU" sz="1600" dirty="0" err="1" smtClean="0"/>
              <a:t>років</a:t>
            </a:r>
            <a:r>
              <a:rPr lang="ru-RU" sz="1600" dirty="0" smtClean="0"/>
              <a:t> </a:t>
            </a:r>
            <a:r>
              <a:rPr lang="ru-RU" sz="1600" dirty="0" err="1" smtClean="0"/>
              <a:t>він</a:t>
            </a:r>
            <a:r>
              <a:rPr lang="ru-RU" sz="1600" dirty="0" smtClean="0"/>
              <a:t> </a:t>
            </a:r>
            <a:r>
              <a:rPr lang="ru-RU" sz="1600" dirty="0" err="1" smtClean="0"/>
              <a:t>поїхав</a:t>
            </a:r>
            <a:r>
              <a:rPr lang="ru-RU" sz="1600" dirty="0" smtClean="0"/>
              <a:t> у </a:t>
            </a:r>
            <a:r>
              <a:rPr lang="ru-RU" sz="1600" dirty="0" err="1" smtClean="0"/>
              <a:t>Танзанію</a:t>
            </a:r>
            <a:endParaRPr lang="ru-RU" sz="16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2535" y="148281"/>
            <a:ext cx="3624991" cy="48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49725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70064"/>
            <a:ext cx="12192000" cy="438793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48" t="4662" r="5030"/>
          <a:stretch/>
        </p:blipFill>
        <p:spPr>
          <a:xfrm>
            <a:off x="7051589" y="148281"/>
            <a:ext cx="4893276" cy="370676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95416" y="214184"/>
            <a:ext cx="656555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 err="1"/>
              <a:t>Під</a:t>
            </a:r>
            <a:r>
              <a:rPr lang="ru-RU" sz="1600" dirty="0"/>
              <a:t> </a:t>
            </a:r>
            <a:r>
              <a:rPr lang="ru-RU" sz="1600" dirty="0" smtClean="0"/>
              <a:t>час </a:t>
            </a:r>
            <a:r>
              <a:rPr lang="ru-RU" sz="1600" dirty="0" err="1" smtClean="0"/>
              <a:t>Другої</a:t>
            </a:r>
            <a:r>
              <a:rPr lang="ru-RU" sz="1600" dirty="0" smtClean="0"/>
              <a:t> </a:t>
            </a:r>
            <a:r>
              <a:rPr lang="ru-RU" sz="1600" dirty="0" err="1" smtClean="0"/>
              <a:t>світової</a:t>
            </a:r>
            <a:r>
              <a:rPr lang="ru-RU" sz="1600" dirty="0" smtClean="0"/>
              <a:t> </a:t>
            </a:r>
            <a:r>
              <a:rPr lang="ru-RU" sz="1600" dirty="0" err="1" smtClean="0"/>
              <a:t>війни</a:t>
            </a:r>
            <a:r>
              <a:rPr lang="ru-RU" sz="1600" dirty="0"/>
              <a:t> </a:t>
            </a:r>
            <a:r>
              <a:rPr lang="ru-RU" sz="1600" dirty="0" err="1"/>
              <a:t>Роальд</a:t>
            </a:r>
            <a:r>
              <a:rPr lang="ru-RU" sz="1600" dirty="0"/>
              <a:t> став </a:t>
            </a:r>
            <a:r>
              <a:rPr lang="ru-RU" sz="1600" dirty="0" err="1"/>
              <a:t>льотчиком</a:t>
            </a:r>
            <a:r>
              <a:rPr lang="ru-RU" sz="1600" dirty="0"/>
              <a:t> — </a:t>
            </a:r>
            <a:r>
              <a:rPr lang="ru-RU" sz="1600" dirty="0" err="1"/>
              <a:t>винищувачем</a:t>
            </a:r>
            <a:r>
              <a:rPr lang="ru-RU" sz="1600" dirty="0"/>
              <a:t> у </a:t>
            </a:r>
            <a:r>
              <a:rPr lang="ru-RU" sz="1600" dirty="0" err="1"/>
              <a:t>Найробі</a:t>
            </a:r>
            <a:r>
              <a:rPr lang="ru-RU" sz="1600" dirty="0"/>
              <a:t> (</a:t>
            </a:r>
            <a:r>
              <a:rPr lang="ru-RU" sz="1600" dirty="0" err="1"/>
              <a:t>Кенія</a:t>
            </a:r>
            <a:r>
              <a:rPr lang="ru-RU" sz="1600" dirty="0"/>
              <a:t>). </a:t>
            </a:r>
            <a:r>
              <a:rPr lang="ru-RU" sz="1600" dirty="0" err="1"/>
              <a:t>Далу</a:t>
            </a:r>
            <a:r>
              <a:rPr lang="ru-RU" sz="1600" dirty="0"/>
              <a:t> </a:t>
            </a:r>
            <a:r>
              <a:rPr lang="ru-RU" sz="1600" dirty="0" err="1"/>
              <a:t>дуже</a:t>
            </a:r>
            <a:r>
              <a:rPr lang="ru-RU" sz="1600" dirty="0"/>
              <a:t> </a:t>
            </a:r>
            <a:r>
              <a:rPr lang="ru-RU" sz="1600" dirty="0" err="1"/>
              <a:t>подобалося</a:t>
            </a:r>
            <a:r>
              <a:rPr lang="ru-RU" sz="1600" dirty="0"/>
              <a:t> </a:t>
            </a:r>
            <a:r>
              <a:rPr lang="ru-RU" sz="1600" dirty="0" err="1"/>
              <a:t>його</a:t>
            </a:r>
            <a:r>
              <a:rPr lang="ru-RU" sz="1600" dirty="0"/>
              <a:t> </a:t>
            </a:r>
            <a:r>
              <a:rPr lang="ru-RU" sz="1600" dirty="0" err="1"/>
              <a:t>вільне</a:t>
            </a:r>
            <a:r>
              <a:rPr lang="ru-RU" sz="1600" dirty="0"/>
              <a:t> </a:t>
            </a:r>
            <a:r>
              <a:rPr lang="ru-RU" sz="1600" dirty="0" err="1"/>
              <a:t>життя</a:t>
            </a:r>
            <a:r>
              <a:rPr lang="ru-RU" sz="1600" dirty="0"/>
              <a:t> в </a:t>
            </a:r>
            <a:r>
              <a:rPr lang="ru-RU" sz="1600" dirty="0" err="1"/>
              <a:t>Кенії</a:t>
            </a:r>
            <a:r>
              <a:rPr lang="ru-RU" sz="1600" dirty="0"/>
              <a:t>, особливо </a:t>
            </a:r>
            <a:r>
              <a:rPr lang="ru-RU" sz="1600" dirty="0" err="1"/>
              <a:t>польоти</a:t>
            </a:r>
            <a:r>
              <a:rPr lang="ru-RU" sz="1600" dirty="0"/>
              <a:t>. </a:t>
            </a:r>
            <a:r>
              <a:rPr lang="ru-RU" sz="1600" dirty="0" err="1" smtClean="0"/>
              <a:t>Після</a:t>
            </a:r>
            <a:r>
              <a:rPr lang="ru-RU" sz="1600" dirty="0" smtClean="0"/>
              <a:t> </a:t>
            </a:r>
            <a:r>
              <a:rPr lang="ru-RU" sz="1600" dirty="0"/>
              <a:t>6-ти </a:t>
            </a:r>
            <a:r>
              <a:rPr lang="ru-RU" sz="1600" dirty="0" err="1"/>
              <a:t>місяців</a:t>
            </a:r>
            <a:r>
              <a:rPr lang="ru-RU" sz="1600" dirty="0"/>
              <a:t> </a:t>
            </a:r>
            <a:r>
              <a:rPr lang="ru-RU" sz="1600" dirty="0" err="1"/>
              <a:t>тренувань</a:t>
            </a:r>
            <a:r>
              <a:rPr lang="ru-RU" sz="1600" dirty="0"/>
              <a:t> Дал </a:t>
            </a:r>
            <a:r>
              <a:rPr lang="ru-RU" sz="1600" dirty="0" err="1"/>
              <a:t>дістав</a:t>
            </a:r>
            <a:r>
              <a:rPr lang="ru-RU" sz="1600" dirty="0"/>
              <a:t> чин </a:t>
            </a:r>
            <a:r>
              <a:rPr lang="ru-RU" sz="1600" dirty="0" err="1" smtClean="0"/>
              <a:t>Пілота-офіцера.Згодом</a:t>
            </a:r>
            <a:r>
              <a:rPr lang="ru-RU" sz="1600" dirty="0" smtClean="0"/>
              <a:t> </a:t>
            </a:r>
            <a:r>
              <a:rPr lang="ru-RU" sz="1600" dirty="0"/>
              <a:t>Дал </a:t>
            </a:r>
            <a:r>
              <a:rPr lang="ru-RU" sz="1600" dirty="0" err="1"/>
              <a:t>був</a:t>
            </a:r>
            <a:r>
              <a:rPr lang="ru-RU" sz="1600" dirty="0"/>
              <a:t> направлений у </a:t>
            </a:r>
            <a:r>
              <a:rPr lang="ru-RU" sz="1600" dirty="0" err="1"/>
              <a:t>Єгипет</a:t>
            </a:r>
            <a:r>
              <a:rPr lang="ru-RU" sz="1600" dirty="0"/>
              <a:t>. </a:t>
            </a:r>
            <a:r>
              <a:rPr lang="ru-RU" sz="1600" dirty="0" err="1"/>
              <a:t>Під</a:t>
            </a:r>
            <a:r>
              <a:rPr lang="ru-RU" sz="1600" dirty="0"/>
              <a:t> час одного з </a:t>
            </a:r>
            <a:r>
              <a:rPr lang="ru-RU" sz="1600" dirty="0" err="1"/>
              <a:t>польотів</a:t>
            </a:r>
            <a:r>
              <a:rPr lang="ru-RU" sz="1600" dirty="0"/>
              <a:t> над </a:t>
            </a:r>
            <a:r>
              <a:rPr lang="ru-RU" sz="1600" dirty="0" err="1"/>
              <a:t>пустелею</a:t>
            </a:r>
            <a:r>
              <a:rPr lang="ru-RU" sz="1600" dirty="0"/>
              <a:t> </a:t>
            </a:r>
            <a:r>
              <a:rPr lang="ru-RU" sz="1600" dirty="0" err="1"/>
              <a:t>він</a:t>
            </a:r>
            <a:r>
              <a:rPr lang="ru-RU" sz="1600" dirty="0"/>
              <a:t> мало не </a:t>
            </a:r>
            <a:r>
              <a:rPr lang="ru-RU" sz="1600" dirty="0" err="1"/>
              <a:t>загинув</a:t>
            </a:r>
            <a:r>
              <a:rPr lang="ru-RU" sz="1600" dirty="0"/>
              <a:t>, дивом </a:t>
            </a:r>
            <a:r>
              <a:rPr lang="ru-RU" sz="1600" dirty="0" err="1"/>
              <a:t>врятувавшись</a:t>
            </a:r>
            <a:r>
              <a:rPr lang="ru-RU" sz="1600" dirty="0"/>
              <a:t>. </a:t>
            </a:r>
            <a:r>
              <a:rPr lang="ru-RU" sz="1600" dirty="0" err="1"/>
              <a:t>Згодом</a:t>
            </a:r>
            <a:r>
              <a:rPr lang="ru-RU" sz="1600" dirty="0"/>
              <a:t> </a:t>
            </a:r>
            <a:r>
              <a:rPr lang="ru-RU" sz="1600" dirty="0" err="1"/>
              <a:t>він</a:t>
            </a:r>
            <a:r>
              <a:rPr lang="ru-RU" sz="1600" dirty="0"/>
              <a:t> </a:t>
            </a:r>
            <a:r>
              <a:rPr lang="ru-RU" sz="1600" dirty="0" err="1"/>
              <a:t>напише</a:t>
            </a:r>
            <a:r>
              <a:rPr lang="ru-RU" sz="1600" dirty="0"/>
              <a:t> </a:t>
            </a:r>
            <a:r>
              <a:rPr lang="ru-RU" sz="1600" dirty="0" err="1"/>
              <a:t>повість</a:t>
            </a:r>
            <a:r>
              <a:rPr lang="ru-RU" sz="1600" dirty="0"/>
              <a:t> про </a:t>
            </a:r>
            <a:r>
              <a:rPr lang="ru-RU" sz="1600" dirty="0" err="1"/>
              <a:t>це</a:t>
            </a:r>
            <a:r>
              <a:rPr lang="ru-RU" sz="1600" dirty="0"/>
              <a:t>, де </a:t>
            </a:r>
            <a:r>
              <a:rPr lang="ru-RU" sz="1600" dirty="0" err="1"/>
              <a:t>розповість</a:t>
            </a:r>
            <a:r>
              <a:rPr lang="ru-RU" sz="1600" dirty="0"/>
              <a:t> </a:t>
            </a:r>
            <a:r>
              <a:rPr lang="ru-RU" sz="1600" dirty="0" err="1"/>
              <a:t>історію</a:t>
            </a:r>
            <a:r>
              <a:rPr lang="ru-RU" sz="1600" dirty="0"/>
              <a:t> </a:t>
            </a:r>
            <a:r>
              <a:rPr lang="ru-RU" sz="1600" dirty="0" err="1"/>
              <a:t>реальної</a:t>
            </a:r>
            <a:r>
              <a:rPr lang="ru-RU" sz="1600" dirty="0"/>
              <a:t> </a:t>
            </a:r>
            <a:r>
              <a:rPr lang="ru-RU" sz="1600" dirty="0" err="1"/>
              <a:t>катастрофи</a:t>
            </a:r>
            <a:r>
              <a:rPr lang="ru-RU" sz="1600" dirty="0"/>
              <a:t>. Дал </a:t>
            </a:r>
            <a:r>
              <a:rPr lang="ru-RU" sz="1600" dirty="0" err="1"/>
              <a:t>був</a:t>
            </a:r>
            <a:r>
              <a:rPr lang="ru-RU" sz="1600" dirty="0"/>
              <a:t> </a:t>
            </a:r>
            <a:r>
              <a:rPr lang="ru-RU" sz="1600" dirty="0" err="1"/>
              <a:t>врятований</a:t>
            </a:r>
            <a:r>
              <a:rPr lang="ru-RU" sz="1600" dirty="0"/>
              <a:t>; </a:t>
            </a:r>
            <a:r>
              <a:rPr lang="ru-RU" sz="1600" dirty="0" err="1"/>
              <a:t>його</a:t>
            </a:r>
            <a:r>
              <a:rPr lang="ru-RU" sz="1600" dirty="0"/>
              <a:t> </a:t>
            </a:r>
            <a:r>
              <a:rPr lang="ru-RU" sz="1600" dirty="0" err="1"/>
              <a:t>відвезли</a:t>
            </a:r>
            <a:r>
              <a:rPr lang="ru-RU" sz="1600" dirty="0"/>
              <a:t> у </a:t>
            </a:r>
            <a:r>
              <a:rPr lang="ru-RU" sz="1600" dirty="0" err="1"/>
              <a:t>лікарню</a:t>
            </a:r>
            <a:r>
              <a:rPr lang="ru-RU" sz="1600" dirty="0"/>
              <a:t> в </a:t>
            </a:r>
            <a:r>
              <a:rPr lang="ru-RU" sz="1600" dirty="0" err="1"/>
              <a:t>Александрії</a:t>
            </a:r>
            <a:r>
              <a:rPr lang="ru-RU" sz="1600" dirty="0"/>
              <a:t>. </a:t>
            </a:r>
            <a:r>
              <a:rPr lang="ru-RU" sz="1600" dirty="0" err="1"/>
              <a:t>Лікар</a:t>
            </a:r>
            <a:r>
              <a:rPr lang="ru-RU" sz="1600" dirty="0"/>
              <a:t> сказав, </a:t>
            </a:r>
            <a:r>
              <a:rPr lang="ru-RU" sz="1600" dirty="0" err="1"/>
              <a:t>що</a:t>
            </a:r>
            <a:r>
              <a:rPr lang="ru-RU" sz="1600" dirty="0"/>
              <a:t> </a:t>
            </a:r>
            <a:r>
              <a:rPr lang="ru-RU" sz="1600" dirty="0" err="1"/>
              <a:t>Роальд</a:t>
            </a:r>
            <a:r>
              <a:rPr lang="ru-RU" sz="1600" dirty="0"/>
              <a:t> </a:t>
            </a:r>
            <a:r>
              <a:rPr lang="ru-RU" sz="1600" dirty="0" err="1"/>
              <a:t>вже</a:t>
            </a:r>
            <a:r>
              <a:rPr lang="ru-RU" sz="1600" dirty="0"/>
              <a:t> </a:t>
            </a:r>
            <a:r>
              <a:rPr lang="ru-RU" sz="1600" dirty="0" err="1"/>
              <a:t>ніколи</a:t>
            </a:r>
            <a:r>
              <a:rPr lang="ru-RU" sz="1600" dirty="0"/>
              <a:t> не </a:t>
            </a:r>
            <a:r>
              <a:rPr lang="ru-RU" sz="1600" dirty="0" err="1"/>
              <a:t>зможе</a:t>
            </a:r>
            <a:r>
              <a:rPr lang="ru-RU" sz="1600" dirty="0"/>
              <a:t> </a:t>
            </a:r>
            <a:r>
              <a:rPr lang="ru-RU" sz="1600" dirty="0" err="1"/>
              <a:t>літати</a:t>
            </a:r>
            <a:r>
              <a:rPr lang="ru-RU" sz="1600" dirty="0"/>
              <a:t>. </a:t>
            </a:r>
            <a:r>
              <a:rPr lang="ru-RU" sz="1600" dirty="0" err="1"/>
              <a:t>Однак</a:t>
            </a:r>
            <a:r>
              <a:rPr lang="ru-RU" sz="1600" dirty="0"/>
              <a:t> </a:t>
            </a:r>
            <a:r>
              <a:rPr lang="ru-RU" sz="1600" dirty="0" err="1"/>
              <a:t>вже</a:t>
            </a:r>
            <a:r>
              <a:rPr lang="ru-RU" sz="1600" dirty="0"/>
              <a:t> через 5 </a:t>
            </a:r>
            <a:r>
              <a:rPr lang="ru-RU" sz="1600" dirty="0" err="1"/>
              <a:t>місяців</a:t>
            </a:r>
            <a:r>
              <a:rPr lang="ru-RU" sz="1600" dirty="0"/>
              <a:t>, у лютому 1941 року, Дал </a:t>
            </a:r>
            <a:r>
              <a:rPr lang="ru-RU" sz="1600" dirty="0" err="1"/>
              <a:t>продовжив</a:t>
            </a:r>
            <a:r>
              <a:rPr lang="ru-RU" sz="1600" dirty="0"/>
              <a:t> </a:t>
            </a:r>
            <a:r>
              <a:rPr lang="ru-RU" sz="1600" dirty="0" err="1"/>
              <a:t>польоти</a:t>
            </a:r>
            <a:r>
              <a:rPr lang="ru-RU" sz="1600" dirty="0"/>
              <a:t> на </a:t>
            </a:r>
            <a:r>
              <a:rPr lang="ru-RU" sz="1600" dirty="0" err="1"/>
              <a:t>фронті</a:t>
            </a:r>
            <a:r>
              <a:rPr lang="ru-RU" sz="1600" dirty="0"/>
              <a:t>.</a:t>
            </a:r>
          </a:p>
          <a:p>
            <a:pPr algn="just"/>
            <a:r>
              <a:rPr lang="ru-RU" sz="1600" dirty="0"/>
              <a:t>Дал почав </a:t>
            </a:r>
            <a:r>
              <a:rPr lang="ru-RU" sz="1600" dirty="0" err="1"/>
              <a:t>писати</a:t>
            </a:r>
            <a:r>
              <a:rPr lang="ru-RU" sz="1600" dirty="0"/>
              <a:t> у 1942 </a:t>
            </a:r>
            <a:r>
              <a:rPr lang="ru-RU" sz="1600" dirty="0" err="1"/>
              <a:t>році</a:t>
            </a:r>
            <a:r>
              <a:rPr lang="ru-RU" sz="1600" dirty="0"/>
              <a:t>. </a:t>
            </a:r>
            <a:r>
              <a:rPr lang="ru-RU" sz="1600" dirty="0" err="1"/>
              <a:t>Його</a:t>
            </a:r>
            <a:r>
              <a:rPr lang="ru-RU" sz="1600" dirty="0"/>
              <a:t> першим </a:t>
            </a:r>
            <a:r>
              <a:rPr lang="ru-RU" sz="1600" dirty="0" err="1"/>
              <a:t>твором</a:t>
            </a:r>
            <a:r>
              <a:rPr lang="ru-RU" sz="1600" dirty="0"/>
              <a:t>, </a:t>
            </a:r>
            <a:r>
              <a:rPr lang="ru-RU" sz="1600" dirty="0" err="1"/>
              <a:t>опублікованим</a:t>
            </a:r>
            <a:r>
              <a:rPr lang="ru-RU" sz="1600" dirty="0"/>
              <a:t> у «</a:t>
            </a:r>
            <a:r>
              <a:rPr lang="ru-RU" sz="1600" dirty="0" err="1"/>
              <a:t>Вечірній</a:t>
            </a:r>
            <a:r>
              <a:rPr lang="ru-RU" sz="1600" dirty="0"/>
              <a:t> </a:t>
            </a:r>
            <a:r>
              <a:rPr lang="ru-RU" sz="1600" dirty="0" err="1"/>
              <a:t>суботній</a:t>
            </a:r>
            <a:r>
              <a:rPr lang="ru-RU" sz="1600" dirty="0"/>
              <a:t> </a:t>
            </a:r>
            <a:r>
              <a:rPr lang="ru-RU" sz="1600" dirty="0" err="1"/>
              <a:t>газеті</a:t>
            </a:r>
            <a:r>
              <a:rPr lang="ru-RU" sz="1600" dirty="0"/>
              <a:t>» </a:t>
            </a:r>
            <a:r>
              <a:rPr lang="ru-RU" sz="1600" dirty="0" err="1"/>
              <a:t>була</a:t>
            </a:r>
            <a:r>
              <a:rPr lang="ru-RU" sz="1600" dirty="0"/>
              <a:t> робота «Шматок торта», </a:t>
            </a:r>
            <a:r>
              <a:rPr lang="ru-RU" sz="1600" dirty="0" err="1"/>
              <a:t>що</a:t>
            </a:r>
            <a:r>
              <a:rPr lang="ru-RU" sz="1600" dirty="0"/>
              <a:t> </a:t>
            </a:r>
            <a:r>
              <a:rPr lang="ru-RU" sz="1600" dirty="0" err="1"/>
              <a:t>розповідала</a:t>
            </a:r>
            <a:r>
              <a:rPr lang="ru-RU" sz="1600" dirty="0"/>
              <a:t> про </a:t>
            </a:r>
            <a:r>
              <a:rPr lang="ru-RU" sz="1600" dirty="0" err="1"/>
              <a:t>аварію</a:t>
            </a:r>
            <a:r>
              <a:rPr lang="ru-RU" sz="1600" dirty="0"/>
              <a:t> в </a:t>
            </a:r>
            <a:r>
              <a:rPr lang="ru-RU" sz="1600" dirty="0" err="1"/>
              <a:t>Єгипті</a:t>
            </a:r>
            <a:r>
              <a:rPr lang="ru-RU" sz="1600" dirty="0"/>
              <a:t>. </a:t>
            </a:r>
            <a:r>
              <a:rPr lang="ru-RU" sz="1600" dirty="0" err="1"/>
              <a:t>Згодом</a:t>
            </a:r>
            <a:r>
              <a:rPr lang="ru-RU" sz="1600" dirty="0"/>
              <a:t> </a:t>
            </a:r>
            <a:r>
              <a:rPr lang="ru-RU" sz="1600" dirty="0" err="1"/>
              <a:t>назву</a:t>
            </a:r>
            <a:r>
              <a:rPr lang="ru-RU" sz="1600" dirty="0"/>
              <a:t> </a:t>
            </a:r>
            <a:r>
              <a:rPr lang="ru-RU" sz="1600" dirty="0" err="1"/>
              <a:t>змінили</a:t>
            </a:r>
            <a:r>
              <a:rPr lang="ru-RU" sz="1600" dirty="0"/>
              <a:t> на «</a:t>
            </a:r>
            <a:r>
              <a:rPr lang="ru-RU" sz="1600" dirty="0" err="1"/>
              <a:t>Падіння</a:t>
            </a:r>
            <a:r>
              <a:rPr lang="ru-RU" sz="1600" dirty="0"/>
              <a:t> у </a:t>
            </a:r>
            <a:r>
              <a:rPr lang="ru-RU" sz="1600" dirty="0" err="1"/>
              <a:t>Лівії</a:t>
            </a:r>
            <a:r>
              <a:rPr lang="ru-RU" sz="1600" dirty="0"/>
              <a:t>» (</a:t>
            </a:r>
            <a:r>
              <a:rPr lang="ru-RU" sz="1600" dirty="0" err="1"/>
              <a:t>видавець</a:t>
            </a:r>
            <a:r>
              <a:rPr lang="ru-RU" sz="1600" dirty="0"/>
              <a:t> </a:t>
            </a:r>
            <a:r>
              <a:rPr lang="ru-RU" sz="1600" dirty="0" err="1"/>
              <a:t>вважав</a:t>
            </a:r>
            <a:r>
              <a:rPr lang="ru-RU" sz="1600" dirty="0"/>
              <a:t> </a:t>
            </a:r>
            <a:r>
              <a:rPr lang="ru-RU" sz="1600" dirty="0" err="1"/>
              <a:t>таку</a:t>
            </a:r>
            <a:r>
              <a:rPr lang="ru-RU" sz="1600" dirty="0"/>
              <a:t> </a:t>
            </a:r>
            <a:r>
              <a:rPr lang="ru-RU" sz="1600" dirty="0" err="1"/>
              <a:t>назву</a:t>
            </a:r>
            <a:r>
              <a:rPr lang="ru-RU" sz="1600" dirty="0"/>
              <a:t> </a:t>
            </a:r>
            <a:r>
              <a:rPr lang="ru-RU" sz="1600" dirty="0" err="1"/>
              <a:t>набагато</a:t>
            </a:r>
            <a:r>
              <a:rPr lang="ru-RU" sz="1600" dirty="0"/>
              <a:t> </a:t>
            </a:r>
            <a:r>
              <a:rPr lang="ru-RU" sz="1600" dirty="0" err="1"/>
              <a:t>драматичнішою</a:t>
            </a:r>
            <a:r>
              <a:rPr lang="ru-RU" sz="1600" dirty="0"/>
              <a:t>, </a:t>
            </a:r>
            <a:r>
              <a:rPr lang="ru-RU" sz="1600" dirty="0" err="1"/>
              <a:t>хоча</a:t>
            </a:r>
            <a:r>
              <a:rPr lang="ru-RU" sz="1600" dirty="0"/>
              <a:t> </a:t>
            </a:r>
            <a:r>
              <a:rPr lang="ru-RU" sz="1600" dirty="0" err="1"/>
              <a:t>насправді</a:t>
            </a:r>
            <a:r>
              <a:rPr lang="ru-RU" sz="1600" dirty="0"/>
              <a:t> </a:t>
            </a:r>
            <a:r>
              <a:rPr lang="ru-RU" sz="1600" dirty="0" err="1"/>
              <a:t>Роальд</a:t>
            </a:r>
            <a:r>
              <a:rPr lang="ru-RU" sz="1600" dirty="0"/>
              <a:t> не падав). У 1943 </a:t>
            </a:r>
            <a:r>
              <a:rPr lang="ru-RU" sz="1600" dirty="0" err="1"/>
              <a:t>році</a:t>
            </a:r>
            <a:r>
              <a:rPr lang="ru-RU" sz="1600" dirty="0"/>
              <a:t> Дал </a:t>
            </a:r>
            <a:r>
              <a:rPr lang="ru-RU" sz="1600" dirty="0" err="1"/>
              <a:t>публікує</a:t>
            </a:r>
            <a:r>
              <a:rPr lang="ru-RU" sz="1600" dirty="0"/>
              <a:t> </a:t>
            </a:r>
            <a:r>
              <a:rPr lang="ru-RU" sz="1600" dirty="0" err="1"/>
              <a:t>повість</a:t>
            </a:r>
            <a:r>
              <a:rPr lang="ru-RU" sz="1600" dirty="0"/>
              <a:t> «</a:t>
            </a:r>
            <a:r>
              <a:rPr lang="ru-RU" sz="1600" dirty="0" err="1"/>
              <a:t>Ґремліни</a:t>
            </a:r>
            <a:r>
              <a:rPr lang="ru-RU" sz="1600" dirty="0"/>
              <a:t>», за сюжетом </a:t>
            </a:r>
            <a:r>
              <a:rPr lang="ru-RU" sz="1600" dirty="0" err="1"/>
              <a:t>якої</a:t>
            </a:r>
            <a:r>
              <a:rPr lang="ru-RU" sz="1600" dirty="0"/>
              <a:t> </a:t>
            </a:r>
            <a:r>
              <a:rPr lang="ru-RU" sz="1600" dirty="0" err="1"/>
              <a:t>було</a:t>
            </a:r>
            <a:r>
              <a:rPr lang="ru-RU" sz="1600" dirty="0"/>
              <a:t> поставлено </a:t>
            </a:r>
            <a:r>
              <a:rPr lang="ru-RU" sz="1600" dirty="0" err="1"/>
              <a:t>відомий</a:t>
            </a:r>
            <a:r>
              <a:rPr lang="ru-RU" sz="1600" dirty="0"/>
              <a:t> </a:t>
            </a:r>
            <a:r>
              <a:rPr lang="ru-RU" sz="1600" dirty="0" err="1"/>
              <a:t>однойменний</a:t>
            </a:r>
            <a:r>
              <a:rPr lang="ru-RU" sz="1600" dirty="0"/>
              <a:t> </a:t>
            </a:r>
            <a:r>
              <a:rPr lang="ru-RU" sz="1600" dirty="0" err="1" smtClean="0"/>
              <a:t>фільм</a:t>
            </a:r>
            <a:r>
              <a:rPr lang="ru-RU" sz="1600" dirty="0" smtClean="0"/>
              <a:t>(1984)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41213804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470063"/>
            <a:ext cx="12303322" cy="442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91416" y="395417"/>
            <a:ext cx="4333103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 err="1" smtClean="0"/>
              <a:t>Після</a:t>
            </a:r>
            <a:r>
              <a:rPr lang="ru-RU" sz="1600" dirty="0" smtClean="0"/>
              <a:t> </a:t>
            </a:r>
            <a:r>
              <a:rPr lang="ru-RU" sz="1600" dirty="0" err="1" smtClean="0"/>
              <a:t>війни</a:t>
            </a:r>
            <a:r>
              <a:rPr lang="ru-RU" sz="1600" dirty="0" smtClean="0"/>
              <a:t> </a:t>
            </a:r>
            <a:r>
              <a:rPr lang="ru-RU" sz="1600" dirty="0" err="1" smtClean="0"/>
              <a:t>Роальд</a:t>
            </a:r>
            <a:r>
              <a:rPr lang="ru-RU" sz="1600" dirty="0" smtClean="0"/>
              <a:t> Дал </a:t>
            </a:r>
            <a:r>
              <a:rPr lang="ru-RU" sz="1600" dirty="0" err="1" smtClean="0"/>
              <a:t>повністю</a:t>
            </a:r>
            <a:r>
              <a:rPr lang="ru-RU" sz="1600" dirty="0" smtClean="0"/>
              <a:t> </a:t>
            </a:r>
            <a:r>
              <a:rPr lang="ru-RU" sz="1600" dirty="0" err="1" smtClean="0"/>
              <a:t>присвячує</a:t>
            </a:r>
            <a:r>
              <a:rPr lang="ru-RU" sz="1600" dirty="0" smtClean="0"/>
              <a:t> себе </a:t>
            </a:r>
            <a:r>
              <a:rPr lang="ru-RU" sz="1600" dirty="0" err="1" smtClean="0"/>
              <a:t>творчості</a:t>
            </a:r>
            <a:r>
              <a:rPr lang="ru-RU" sz="1600" dirty="0" smtClean="0"/>
              <a:t>. </a:t>
            </a:r>
            <a:r>
              <a:rPr lang="ru-RU" sz="1600" dirty="0" err="1" smtClean="0"/>
              <a:t>Він</a:t>
            </a:r>
            <a:r>
              <a:rPr lang="ru-RU" sz="1600" dirty="0" smtClean="0"/>
              <a:t> </a:t>
            </a:r>
            <a:r>
              <a:rPr lang="ru-RU" sz="1600" dirty="0" err="1" smtClean="0"/>
              <a:t>пише</a:t>
            </a:r>
            <a:r>
              <a:rPr lang="ru-RU" sz="1600" dirty="0" smtClean="0"/>
              <a:t> </a:t>
            </a:r>
            <a:r>
              <a:rPr lang="ru-RU" sz="1600" dirty="0" err="1" smtClean="0"/>
              <a:t>розповіді</a:t>
            </a:r>
            <a:r>
              <a:rPr lang="ru-RU" sz="1600" dirty="0" smtClean="0"/>
              <a:t>, </a:t>
            </a:r>
            <a:r>
              <a:rPr lang="ru-RU" sz="1600" dirty="0" err="1" smtClean="0"/>
              <a:t>повісті</a:t>
            </a:r>
            <a:r>
              <a:rPr lang="ru-RU" sz="1600" dirty="0" smtClean="0"/>
              <a:t>, </a:t>
            </a:r>
            <a:r>
              <a:rPr lang="ru-RU" sz="1600" dirty="0" err="1" smtClean="0"/>
              <a:t>п'єси</a:t>
            </a:r>
            <a:r>
              <a:rPr lang="ru-RU" sz="1600" dirty="0" smtClean="0"/>
              <a:t> — як для </a:t>
            </a:r>
            <a:r>
              <a:rPr lang="ru-RU" sz="1600" dirty="0" err="1" smtClean="0"/>
              <a:t>дорослих</a:t>
            </a:r>
            <a:r>
              <a:rPr lang="ru-RU" sz="1600" dirty="0" smtClean="0"/>
              <a:t>, так і для </a:t>
            </a:r>
            <a:r>
              <a:rPr lang="ru-RU" sz="1600" dirty="0" err="1" smtClean="0"/>
              <a:t>дітей</a:t>
            </a:r>
            <a:r>
              <a:rPr lang="ru-RU" sz="1600" dirty="0" smtClean="0"/>
              <a:t>. </a:t>
            </a:r>
            <a:r>
              <a:rPr lang="ru-RU" sz="1600" dirty="0" err="1" smtClean="0"/>
              <a:t>Його</a:t>
            </a:r>
            <a:r>
              <a:rPr lang="ru-RU" sz="1600" dirty="0" smtClean="0"/>
              <a:t> твори </a:t>
            </a:r>
            <a:r>
              <a:rPr lang="ru-RU" sz="1600" dirty="0" err="1" smtClean="0"/>
              <a:t>здобувають</a:t>
            </a:r>
            <a:r>
              <a:rPr lang="ru-RU" sz="1600" dirty="0" smtClean="0"/>
              <a:t> </a:t>
            </a:r>
            <a:r>
              <a:rPr lang="ru-RU" sz="1600" dirty="0" err="1" smtClean="0"/>
              <a:t>світову</a:t>
            </a:r>
            <a:r>
              <a:rPr lang="ru-RU" sz="1600" dirty="0" smtClean="0"/>
              <a:t> славу, про </a:t>
            </a:r>
            <a:r>
              <a:rPr lang="ru-RU" sz="1600" dirty="0" err="1" smtClean="0"/>
              <a:t>нього</a:t>
            </a:r>
            <a:r>
              <a:rPr lang="ru-RU" sz="1600" dirty="0" smtClean="0"/>
              <a:t> </a:t>
            </a:r>
            <a:r>
              <a:rPr lang="ru-RU" sz="1600" dirty="0" err="1" smtClean="0"/>
              <a:t>пишуть</a:t>
            </a:r>
            <a:r>
              <a:rPr lang="ru-RU" sz="1600" dirty="0" smtClean="0"/>
              <a:t> у </a:t>
            </a:r>
            <a:r>
              <a:rPr lang="ru-RU" sz="1600" dirty="0" err="1" smtClean="0"/>
              <a:t>найвідоміших</a:t>
            </a:r>
            <a:r>
              <a:rPr lang="ru-RU" sz="1600" dirty="0" smtClean="0"/>
              <a:t> </a:t>
            </a:r>
            <a:r>
              <a:rPr lang="ru-RU" sz="1600" dirty="0" err="1" smtClean="0"/>
              <a:t>виданнях</a:t>
            </a:r>
            <a:r>
              <a:rPr lang="ru-RU" sz="1600" dirty="0" smtClean="0"/>
              <a:t> того часу.</a:t>
            </a:r>
          </a:p>
          <a:p>
            <a:pPr algn="just"/>
            <a:r>
              <a:rPr lang="ru-RU" sz="1600" dirty="0" err="1" smtClean="0"/>
              <a:t>Роальд</a:t>
            </a:r>
            <a:r>
              <a:rPr lang="ru-RU" sz="1600" dirty="0" smtClean="0"/>
              <a:t> </a:t>
            </a:r>
            <a:r>
              <a:rPr lang="ru-RU" sz="1600" dirty="0" err="1" smtClean="0"/>
              <a:t>одружився</a:t>
            </a:r>
            <a:r>
              <a:rPr lang="ru-RU" sz="1600" dirty="0" smtClean="0"/>
              <a:t> з </a:t>
            </a:r>
            <a:r>
              <a:rPr lang="ru-RU" sz="1600" dirty="0" err="1" smtClean="0"/>
              <a:t>американською</a:t>
            </a:r>
            <a:r>
              <a:rPr lang="ru-RU" sz="1600" dirty="0" smtClean="0"/>
              <a:t> актрисою (яка </a:t>
            </a:r>
            <a:r>
              <a:rPr lang="ru-RU" sz="1600" dirty="0" err="1" smtClean="0"/>
              <a:t>згодом</a:t>
            </a:r>
            <a:r>
              <a:rPr lang="ru-RU" sz="1600" dirty="0" smtClean="0"/>
              <a:t> </a:t>
            </a:r>
            <a:r>
              <a:rPr lang="ru-RU" sz="1600" dirty="0" err="1" smtClean="0"/>
              <a:t>отримала</a:t>
            </a:r>
            <a:r>
              <a:rPr lang="ru-RU" sz="1600" dirty="0" smtClean="0"/>
              <a:t> «Оскар») </a:t>
            </a:r>
            <a:r>
              <a:rPr lang="ru-RU" sz="1600" dirty="0" err="1" smtClean="0"/>
              <a:t>Патріцією</a:t>
            </a:r>
            <a:r>
              <a:rPr lang="ru-RU" sz="1600" dirty="0" smtClean="0"/>
              <a:t> </a:t>
            </a:r>
            <a:r>
              <a:rPr lang="ru-RU" sz="1600" dirty="0" err="1" smtClean="0"/>
              <a:t>Ніл</a:t>
            </a:r>
            <a:r>
              <a:rPr lang="ru-RU" sz="1600" dirty="0" smtClean="0"/>
              <a:t> 2 </a:t>
            </a:r>
            <a:r>
              <a:rPr lang="ru-RU" sz="1600" dirty="0" err="1" smtClean="0"/>
              <a:t>липня</a:t>
            </a:r>
            <a:r>
              <a:rPr lang="ru-RU" sz="1600" dirty="0" smtClean="0"/>
              <a:t> 1953 року у Нью- Йорку. </a:t>
            </a:r>
            <a:r>
              <a:rPr lang="ru-RU" sz="1600" dirty="0" err="1" smtClean="0"/>
              <a:t>Їхній</a:t>
            </a:r>
            <a:r>
              <a:rPr lang="ru-RU" sz="1600" dirty="0" smtClean="0"/>
              <a:t> </a:t>
            </a:r>
            <a:r>
              <a:rPr lang="ru-RU" sz="1600" dirty="0" err="1" smtClean="0"/>
              <a:t>шлюб</a:t>
            </a:r>
            <a:r>
              <a:rPr lang="ru-RU" sz="1600" dirty="0" smtClean="0"/>
              <a:t> </a:t>
            </a:r>
            <a:r>
              <a:rPr lang="ru-RU" sz="1600" dirty="0" err="1" smtClean="0"/>
              <a:t>тривав</a:t>
            </a:r>
            <a:r>
              <a:rPr lang="ru-RU" sz="1600" dirty="0" smtClean="0"/>
              <a:t> 30 </a:t>
            </a:r>
            <a:r>
              <a:rPr lang="ru-RU" sz="1600" dirty="0" err="1" smtClean="0"/>
              <a:t>років</a:t>
            </a:r>
            <a:r>
              <a:rPr lang="ru-RU" sz="1600" dirty="0" smtClean="0"/>
              <a:t>, у </a:t>
            </a:r>
            <a:r>
              <a:rPr lang="ru-RU" sz="1600" dirty="0" err="1" smtClean="0"/>
              <a:t>сім'ї</a:t>
            </a:r>
            <a:r>
              <a:rPr lang="ru-RU" sz="1600" dirty="0" smtClean="0"/>
              <a:t> </a:t>
            </a:r>
            <a:r>
              <a:rPr lang="ru-RU" sz="1600" dirty="0" err="1" smtClean="0"/>
              <a:t>народилося</a:t>
            </a:r>
            <a:r>
              <a:rPr lang="ru-RU" sz="1600" dirty="0" smtClean="0"/>
              <a:t> 5 </a:t>
            </a:r>
            <a:r>
              <a:rPr lang="ru-RU" sz="1600" dirty="0" err="1" smtClean="0"/>
              <a:t>дітей</a:t>
            </a:r>
            <a:r>
              <a:rPr lang="ru-RU" sz="1600" dirty="0" smtClean="0"/>
              <a:t>: </a:t>
            </a:r>
            <a:r>
              <a:rPr lang="ru-RU" sz="1600" dirty="0" err="1" smtClean="0"/>
              <a:t>Олівія</a:t>
            </a:r>
            <a:r>
              <a:rPr lang="ru-RU" sz="1600" dirty="0" smtClean="0"/>
              <a:t>, </a:t>
            </a:r>
            <a:r>
              <a:rPr lang="ru-RU" sz="1600" dirty="0" err="1" smtClean="0"/>
              <a:t>Тесса</a:t>
            </a:r>
            <a:r>
              <a:rPr lang="ru-RU" sz="1600" dirty="0" smtClean="0"/>
              <a:t>, Тео, </a:t>
            </a:r>
            <a:r>
              <a:rPr lang="ru-RU" sz="1600" dirty="0" err="1" smtClean="0"/>
              <a:t>Офелія</a:t>
            </a:r>
            <a:r>
              <a:rPr lang="ru-RU" sz="1600" dirty="0" smtClean="0"/>
              <a:t> та </a:t>
            </a:r>
            <a:r>
              <a:rPr lang="ru-RU" sz="1600" dirty="0" err="1" smtClean="0"/>
              <a:t>Люсі</a:t>
            </a:r>
            <a:r>
              <a:rPr lang="ru-RU" sz="1600" dirty="0" smtClean="0"/>
              <a:t>.</a:t>
            </a:r>
          </a:p>
          <a:p>
            <a:pPr algn="just"/>
            <a:r>
              <a:rPr lang="ru-RU" sz="1600" dirty="0" smtClean="0"/>
              <a:t>В </a:t>
            </a:r>
            <a:r>
              <a:rPr lang="ru-RU" sz="1600" dirty="0" err="1" smtClean="0"/>
              <a:t>останні</a:t>
            </a:r>
            <a:r>
              <a:rPr lang="ru-RU" sz="1600" dirty="0" smtClean="0"/>
              <a:t> роки </a:t>
            </a:r>
            <a:r>
              <a:rPr lang="ru-RU" sz="1600" dirty="0" err="1" smtClean="0"/>
              <a:t>життя</a:t>
            </a:r>
            <a:r>
              <a:rPr lang="ru-RU" sz="1600" dirty="0" smtClean="0"/>
              <a:t> Дала </a:t>
            </a:r>
            <a:r>
              <a:rPr lang="ru-RU" sz="1600" dirty="0" err="1" smtClean="0"/>
              <a:t>побачили</a:t>
            </a:r>
            <a:r>
              <a:rPr lang="ru-RU" sz="1600" dirty="0" smtClean="0"/>
              <a:t> </a:t>
            </a:r>
            <a:r>
              <a:rPr lang="ru-RU" sz="1600" dirty="0" err="1" smtClean="0"/>
              <a:t>світ</a:t>
            </a:r>
            <a:r>
              <a:rPr lang="ru-RU" sz="1600" dirty="0" smtClean="0"/>
              <a:t> два </a:t>
            </a:r>
            <a:r>
              <a:rPr lang="ru-RU" sz="1600" dirty="0" err="1" smtClean="0"/>
              <a:t>автобіографічних</a:t>
            </a:r>
            <a:r>
              <a:rPr lang="ru-RU" sz="1600" dirty="0" smtClean="0"/>
              <a:t> </a:t>
            </a:r>
            <a:r>
              <a:rPr lang="ru-RU" sz="1600" dirty="0" err="1" smtClean="0"/>
              <a:t>романи</a:t>
            </a:r>
            <a:r>
              <a:rPr lang="ru-RU" sz="1600" dirty="0" smtClean="0"/>
              <a:t> — "Хлопчик. </a:t>
            </a:r>
            <a:r>
              <a:rPr lang="ru-RU" sz="1600" dirty="0" err="1" smtClean="0"/>
              <a:t>Розповіді</a:t>
            </a:r>
            <a:r>
              <a:rPr lang="ru-RU" sz="1600" dirty="0" smtClean="0"/>
              <a:t> про </a:t>
            </a:r>
            <a:r>
              <a:rPr lang="ru-RU" sz="1600" dirty="0" err="1" smtClean="0"/>
              <a:t>дитинство</a:t>
            </a:r>
            <a:r>
              <a:rPr lang="ru-RU" sz="1600" dirty="0" smtClean="0"/>
              <a:t> « (1984) і » </a:t>
            </a:r>
            <a:r>
              <a:rPr lang="ru-RU" sz="1600" dirty="0" err="1" smtClean="0"/>
              <a:t>Польоти</a:t>
            </a:r>
            <a:r>
              <a:rPr lang="ru-RU" sz="1600" dirty="0" smtClean="0"/>
              <a:t> </a:t>
            </a:r>
            <a:r>
              <a:rPr lang="ru-RU" sz="1600" dirty="0" err="1" smtClean="0"/>
              <a:t>наодинці</a:t>
            </a:r>
            <a:r>
              <a:rPr lang="ru-RU" sz="1600" dirty="0" smtClean="0"/>
              <a:t> " (1986). </a:t>
            </a:r>
            <a:r>
              <a:rPr lang="ru-RU" sz="1600" dirty="0" err="1" smtClean="0"/>
              <a:t>Роальд</a:t>
            </a:r>
            <a:r>
              <a:rPr lang="ru-RU" sz="1600" dirty="0" smtClean="0"/>
              <a:t> Дал помер 23 листопада 1990 </a:t>
            </a:r>
            <a:r>
              <a:rPr lang="ru-RU" sz="1600" dirty="0" err="1" smtClean="0"/>
              <a:t>році</a:t>
            </a:r>
            <a:r>
              <a:rPr lang="ru-RU" sz="1600" dirty="0" smtClean="0"/>
              <a:t> у </a:t>
            </a:r>
            <a:r>
              <a:rPr lang="ru-RU" sz="1600" dirty="0" err="1" smtClean="0"/>
              <a:t>віці</a:t>
            </a:r>
            <a:r>
              <a:rPr lang="ru-RU" sz="1600" dirty="0" smtClean="0"/>
              <a:t> 74 </a:t>
            </a:r>
            <a:r>
              <a:rPr lang="ru-RU" sz="1600" dirty="0" err="1" smtClean="0"/>
              <a:t>років</a:t>
            </a:r>
            <a:r>
              <a:rPr lang="ru-RU" sz="1600" dirty="0" smtClean="0"/>
              <a:t>  </a:t>
            </a:r>
            <a:r>
              <a:rPr lang="ru-RU" sz="1600" dirty="0" err="1" smtClean="0"/>
              <a:t>вдома</a:t>
            </a:r>
            <a:r>
              <a:rPr lang="ru-RU" sz="1600" dirty="0" smtClean="0"/>
              <a:t>. На честь </a:t>
            </a:r>
            <a:r>
              <a:rPr lang="ru-RU" sz="1600" dirty="0" err="1" smtClean="0"/>
              <a:t>річниці</a:t>
            </a:r>
            <a:r>
              <a:rPr lang="ru-RU" sz="1600" dirty="0" smtClean="0"/>
              <a:t> </a:t>
            </a:r>
            <a:r>
              <a:rPr lang="ru-RU" sz="1600" dirty="0" err="1" smtClean="0"/>
              <a:t>від</a:t>
            </a:r>
            <a:r>
              <a:rPr lang="ru-RU" sz="1600" dirty="0" smtClean="0"/>
              <a:t> </a:t>
            </a:r>
            <a:r>
              <a:rPr lang="ru-RU" sz="1600" dirty="0" err="1" smtClean="0"/>
              <a:t>його</a:t>
            </a:r>
            <a:r>
              <a:rPr lang="ru-RU" sz="1600" dirty="0" smtClean="0"/>
              <a:t> дня </a:t>
            </a:r>
            <a:r>
              <a:rPr lang="ru-RU" sz="1600" dirty="0" err="1" smtClean="0"/>
              <a:t>народження</a:t>
            </a:r>
            <a:r>
              <a:rPr lang="ru-RU" sz="1600" dirty="0" smtClean="0"/>
              <a:t> 13 </a:t>
            </a:r>
            <a:r>
              <a:rPr lang="ru-RU" sz="1600" dirty="0" err="1" smtClean="0"/>
              <a:t>вересня</a:t>
            </a:r>
            <a:r>
              <a:rPr lang="ru-RU" sz="1600" dirty="0" smtClean="0"/>
              <a:t> </a:t>
            </a:r>
            <a:r>
              <a:rPr lang="ru-RU" sz="1600" dirty="0" err="1" smtClean="0"/>
              <a:t>офіційно</a:t>
            </a:r>
            <a:r>
              <a:rPr lang="ru-RU" sz="1600" dirty="0" smtClean="0"/>
              <a:t> </a:t>
            </a:r>
            <a:r>
              <a:rPr lang="ru-RU" sz="1600" dirty="0" err="1" smtClean="0"/>
              <a:t>визнано</a:t>
            </a:r>
            <a:r>
              <a:rPr lang="ru-RU" sz="1600" dirty="0" smtClean="0"/>
              <a:t> Днем </a:t>
            </a:r>
            <a:r>
              <a:rPr lang="ru-RU" sz="1600" dirty="0" err="1" smtClean="0"/>
              <a:t>Роальда</a:t>
            </a:r>
            <a:r>
              <a:rPr lang="ru-RU" sz="1600" dirty="0" smtClean="0"/>
              <a:t> Дала.</a:t>
            </a:r>
            <a:endParaRPr lang="ru-RU" sz="16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1" b="1812"/>
          <a:stretch/>
        </p:blipFill>
        <p:spPr>
          <a:xfrm>
            <a:off x="1287678" y="266464"/>
            <a:ext cx="4528236" cy="44538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4458250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470063"/>
            <a:ext cx="12303322" cy="4428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3838" y="98019"/>
            <a:ext cx="5376000" cy="4032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75503" y="329514"/>
            <a:ext cx="56429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 smtClean="0">
                <a:latin typeface="Burlak" panose="03040500020000020004" pitchFamily="66" charset="0"/>
              </a:rPr>
              <a:t>АУГУСТУС ГЛУП</a:t>
            </a:r>
            <a:endParaRPr lang="ru-RU" dirty="0">
              <a:latin typeface="Burlak" panose="03040500020000020004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6649" y="1210961"/>
            <a:ext cx="321275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Бридкий, гладкий, невихований, постійно жує і не наїдається. Саме через свою ненажерливість потрапляє в скруту.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7455243" y="4308389"/>
            <a:ext cx="345989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err="1" smtClean="0"/>
              <a:t>Висновки,які</a:t>
            </a:r>
            <a:r>
              <a:rPr lang="uk-UA" dirty="0" smtClean="0"/>
              <a:t> має зробити:</a:t>
            </a:r>
            <a:endParaRPr lang="ru-RU" dirty="0" smtClean="0"/>
          </a:p>
          <a:p>
            <a:r>
              <a:rPr lang="ru-RU" dirty="0" smtClean="0"/>
              <a:t>-привести себе у форму; </a:t>
            </a:r>
          </a:p>
          <a:p>
            <a:r>
              <a:rPr lang="ru-RU" dirty="0" smtClean="0"/>
              <a:t>-не </a:t>
            </a:r>
            <a:r>
              <a:rPr lang="ru-RU" dirty="0" err="1" smtClean="0"/>
              <a:t>їсти</a:t>
            </a:r>
            <a:r>
              <a:rPr lang="ru-RU" dirty="0" smtClean="0"/>
              <a:t> </a:t>
            </a:r>
            <a:r>
              <a:rPr lang="ru-RU" dirty="0" err="1" smtClean="0"/>
              <a:t>багато</a:t>
            </a:r>
            <a:r>
              <a:rPr lang="ru-RU" dirty="0" smtClean="0"/>
              <a:t>, </a:t>
            </a:r>
            <a:r>
              <a:rPr lang="ru-RU" dirty="0" err="1" smtClean="0"/>
              <a:t>щоб</a:t>
            </a:r>
            <a:r>
              <a:rPr lang="ru-RU" dirty="0" smtClean="0"/>
              <a:t> не </a:t>
            </a:r>
            <a:r>
              <a:rPr lang="ru-RU" dirty="0" err="1" smtClean="0"/>
              <a:t>потрапити</a:t>
            </a:r>
            <a:r>
              <a:rPr lang="ru-RU" dirty="0" smtClean="0"/>
              <a:t> у </a:t>
            </a:r>
            <a:r>
              <a:rPr lang="ru-RU" dirty="0" err="1" smtClean="0"/>
              <a:t>безвихідне</a:t>
            </a:r>
            <a:r>
              <a:rPr lang="ru-RU" dirty="0" smtClean="0"/>
              <a:t> становище;</a:t>
            </a:r>
          </a:p>
          <a:p>
            <a:r>
              <a:rPr lang="ru-RU" dirty="0" smtClean="0"/>
              <a:t>- </a:t>
            </a:r>
            <a:r>
              <a:rPr lang="ru-RU" dirty="0" err="1" smtClean="0"/>
              <a:t>цікавитися</a:t>
            </a:r>
            <a:r>
              <a:rPr lang="ru-RU" dirty="0" smtClean="0"/>
              <a:t> в </a:t>
            </a:r>
            <a:r>
              <a:rPr lang="ru-RU" dirty="0" err="1" smtClean="0"/>
              <a:t>житті</a:t>
            </a:r>
            <a:r>
              <a:rPr lang="ru-RU" dirty="0" smtClean="0"/>
              <a:t> </a:t>
            </a:r>
            <a:r>
              <a:rPr lang="ru-RU" dirty="0" err="1" smtClean="0"/>
              <a:t>ще</a:t>
            </a:r>
            <a:r>
              <a:rPr lang="ru-RU" dirty="0" smtClean="0"/>
              <a:t> </a:t>
            </a:r>
            <a:r>
              <a:rPr lang="ru-RU" dirty="0" err="1" smtClean="0"/>
              <a:t>чим-небудь</a:t>
            </a:r>
            <a:r>
              <a:rPr lang="ru-RU" dirty="0" smtClean="0"/>
              <a:t>, </a:t>
            </a:r>
            <a:r>
              <a:rPr lang="ru-RU" dirty="0" err="1" smtClean="0"/>
              <a:t>окрім</a:t>
            </a:r>
            <a:r>
              <a:rPr lang="ru-RU" dirty="0" smtClean="0"/>
              <a:t> </a:t>
            </a:r>
            <a:r>
              <a:rPr lang="ru-RU" dirty="0" err="1" smtClean="0"/>
              <a:t>їжі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9630699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470063"/>
            <a:ext cx="12303322" cy="4428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0734" y="62729"/>
            <a:ext cx="5130000" cy="4104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53297" y="222422"/>
            <a:ext cx="51651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 smtClean="0">
                <a:latin typeface="Adventure" panose="02000503020000020003" pitchFamily="2" charset="0"/>
              </a:rPr>
              <a:t>Віолета </a:t>
            </a:r>
            <a:r>
              <a:rPr lang="uk-UA" dirty="0" err="1" smtClean="0">
                <a:latin typeface="Adventure" panose="02000503020000020003" pitchFamily="2" charset="0"/>
              </a:rPr>
              <a:t>Борігард</a:t>
            </a:r>
            <a:endParaRPr lang="ru-RU" dirty="0">
              <a:latin typeface="Adventure" panose="02000503020000020003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97924" y="914400"/>
            <a:ext cx="41765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err="1" smtClean="0"/>
              <a:t>Груба,невихована,нахабна</a:t>
            </a:r>
            <a:r>
              <a:rPr lang="uk-UA" dirty="0" smtClean="0"/>
              <a:t> чемпіонка з жування жуйки. Сенс її життя- отримати </a:t>
            </a:r>
            <a:r>
              <a:rPr lang="uk-UA" dirty="0" err="1" smtClean="0"/>
              <a:t>жуйку,якої</a:t>
            </a:r>
            <a:r>
              <a:rPr lang="uk-UA" dirty="0" smtClean="0"/>
              <a:t> б вистачило на все життя і побити всі рекорди.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6900734" y="4539049"/>
            <a:ext cx="432743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Висновки для Віолети:</a:t>
            </a:r>
          </a:p>
          <a:p>
            <a:pPr marL="285750" indent="-285750">
              <a:buFontTx/>
              <a:buChar char="-"/>
            </a:pPr>
            <a:r>
              <a:rPr lang="uk-UA" dirty="0" smtClean="0"/>
              <a:t>Завжди дослухатись до порад;</a:t>
            </a:r>
          </a:p>
          <a:p>
            <a:pPr marL="285750" indent="-285750">
              <a:buFontTx/>
              <a:buChar char="-"/>
            </a:pPr>
            <a:r>
              <a:rPr lang="uk-UA" dirty="0" smtClean="0"/>
              <a:t>Зрозуміти нарешті, що її звичка огидна і шкідлива;</a:t>
            </a:r>
          </a:p>
          <a:p>
            <a:pPr marL="285750" indent="-285750">
              <a:buFontTx/>
              <a:buChar char="-"/>
            </a:pPr>
            <a:r>
              <a:rPr lang="uk-UA" dirty="0" smtClean="0"/>
              <a:t>Вживати корисну їжу;</a:t>
            </a:r>
          </a:p>
          <a:p>
            <a:pPr marL="285750" indent="-285750">
              <a:buFontTx/>
              <a:buChar char="-"/>
            </a:pPr>
            <a:r>
              <a:rPr lang="uk-UA" dirty="0" smtClean="0"/>
              <a:t>Знайти справжнє хобі;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515807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470063"/>
            <a:ext cx="12303322" cy="4428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3156" y="90616"/>
            <a:ext cx="4995000" cy="3996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491049" y="296562"/>
            <a:ext cx="46955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dirty="0" smtClean="0">
                <a:latin typeface="Ariston" panose="03000400000000000000" pitchFamily="66" charset="0"/>
              </a:rPr>
              <a:t>Майк </a:t>
            </a:r>
            <a:r>
              <a:rPr lang="uk-UA" sz="2000" dirty="0" err="1" smtClean="0">
                <a:latin typeface="Ariston" panose="03000400000000000000" pitchFamily="66" charset="0"/>
              </a:rPr>
              <a:t>Тіві</a:t>
            </a:r>
            <a:endParaRPr lang="ru-RU" sz="2000" dirty="0">
              <a:latin typeface="Ariston" panose="03000400000000000000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81449" y="1161535"/>
            <a:ext cx="40283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Грубий, жорстокий, невихований хлопчик, який впевнений в тому, що справжнє життя лише в телевізорі та іграх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7123156" y="4481384"/>
            <a:ext cx="416268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err="1" smtClean="0"/>
              <a:t>Уроки</a:t>
            </a:r>
            <a:r>
              <a:rPr lang="uk-UA" dirty="0" smtClean="0"/>
              <a:t> для Майка:</a:t>
            </a:r>
          </a:p>
          <a:p>
            <a:r>
              <a:rPr lang="uk-UA" dirty="0" smtClean="0"/>
              <a:t>-      Зрозуміти, що справжнє життя     значно цікавіше вигаданого</a:t>
            </a:r>
          </a:p>
          <a:p>
            <a:pPr marL="285750" indent="-285750">
              <a:buFontTx/>
              <a:buChar char="-"/>
            </a:pPr>
            <a:r>
              <a:rPr lang="uk-UA" dirty="0" smtClean="0"/>
              <a:t>Навчитися цінувати радощі справжнього життя</a:t>
            </a:r>
          </a:p>
          <a:p>
            <a:pPr marL="285750" indent="-285750">
              <a:buFontTx/>
              <a:buChar char="-"/>
            </a:pPr>
            <a:r>
              <a:rPr lang="uk-UA" dirty="0" smtClean="0"/>
              <a:t>Знайти справжніх друзів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0959230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470063"/>
            <a:ext cx="12303322" cy="4428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5957" y="74141"/>
            <a:ext cx="6163200" cy="3852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68627" y="280086"/>
            <a:ext cx="41189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err="1" smtClean="0">
                <a:latin typeface="Burlak" panose="03040500020000020004" pitchFamily="66" charset="0"/>
              </a:rPr>
              <a:t>Верука</a:t>
            </a:r>
            <a:r>
              <a:rPr lang="uk-UA" dirty="0" smtClean="0">
                <a:latin typeface="Burlak" panose="03040500020000020004" pitchFamily="66" charset="0"/>
              </a:rPr>
              <a:t> </a:t>
            </a:r>
            <a:r>
              <a:rPr lang="uk-UA" dirty="0" err="1" smtClean="0">
                <a:latin typeface="Burlak" panose="03040500020000020004" pitchFamily="66" charset="0"/>
              </a:rPr>
              <a:t>Солт</a:t>
            </a:r>
            <a:endParaRPr lang="ru-RU" dirty="0">
              <a:latin typeface="Burlak" panose="03040500020000020004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23784" y="1037968"/>
            <a:ext cx="441548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Нахабна, розбещена, невихована , надзвичайно пихата дівчинка, яка звикла завжди отримувати все, що їй забажається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6054811" y="4135395"/>
            <a:ext cx="485208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Висновки для </a:t>
            </a:r>
            <a:r>
              <a:rPr lang="uk-UA" dirty="0" err="1" smtClean="0"/>
              <a:t>Веруки</a:t>
            </a:r>
            <a:r>
              <a:rPr lang="uk-UA" dirty="0" smtClean="0"/>
              <a:t>:</a:t>
            </a:r>
          </a:p>
          <a:p>
            <a:pPr marL="285750" indent="-285750">
              <a:buFontTx/>
              <a:buChar char="-"/>
            </a:pPr>
            <a:r>
              <a:rPr lang="uk-UA" dirty="0" err="1" smtClean="0"/>
              <a:t>Зрозуміти,що</a:t>
            </a:r>
            <a:r>
              <a:rPr lang="uk-UA" dirty="0" smtClean="0"/>
              <a:t> не все в житті можна отримати;</a:t>
            </a:r>
          </a:p>
          <a:p>
            <a:pPr marL="285750" indent="-285750">
              <a:buFontTx/>
              <a:buChar char="-"/>
            </a:pPr>
            <a:r>
              <a:rPr lang="uk-UA" dirty="0" smtClean="0"/>
              <a:t>Навчитись контролювати свої емоції та бажання;</a:t>
            </a:r>
          </a:p>
          <a:p>
            <a:pPr marL="285750" indent="-285750">
              <a:buFontTx/>
              <a:buChar char="-"/>
            </a:pPr>
            <a:r>
              <a:rPr lang="uk-UA" dirty="0" smtClean="0"/>
              <a:t>Ставитись до людей з повагою;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8915243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470063"/>
            <a:ext cx="12303322" cy="4428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2000" y="90617"/>
            <a:ext cx="5040000" cy="4032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845276" y="444843"/>
            <a:ext cx="35587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latin typeface="Adventure" panose="02000503020000020003" pitchFamily="2" charset="0"/>
              </a:rPr>
              <a:t>Чарлі </a:t>
            </a:r>
            <a:r>
              <a:rPr lang="uk-UA" dirty="0" err="1" smtClean="0">
                <a:latin typeface="Adventure" panose="02000503020000020003" pitchFamily="2" charset="0"/>
              </a:rPr>
              <a:t>Бакет</a:t>
            </a:r>
            <a:endParaRPr lang="uk-UA" dirty="0" smtClean="0">
              <a:latin typeface="Adventure" panose="02000503020000020003" pitchFamily="2" charset="0"/>
            </a:endParaRPr>
          </a:p>
          <a:p>
            <a:endParaRPr lang="ru-RU" dirty="0">
              <a:latin typeface="Adventure" panose="02000503020000020003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47351" y="1091174"/>
            <a:ext cx="383059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Єдиний позитивний персонаж. Хлопчик, який безмежно любить свою родину, вихований, слухняний, ввічливий та </a:t>
            </a:r>
            <a:r>
              <a:rPr lang="uk-UA" dirty="0" err="1" smtClean="0"/>
              <a:t>терплячий.Не</a:t>
            </a:r>
            <a:r>
              <a:rPr lang="uk-UA" dirty="0" smtClean="0"/>
              <a:t> дивлячись на те, що родина живе в  надзвичайних злиднях, хлопчик уміє радіти життю і цінувати його.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7152000" y="4258962"/>
            <a:ext cx="4125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Висновки для Чарлі:</a:t>
            </a:r>
          </a:p>
          <a:p>
            <a:r>
              <a:rPr lang="uk-UA" dirty="0" smtClean="0"/>
              <a:t>- Добро завжди переможе : варто лише вірити у це!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1731959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470063"/>
            <a:ext cx="12303322" cy="4428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58" r="4722"/>
          <a:stretch/>
        </p:blipFill>
        <p:spPr>
          <a:xfrm>
            <a:off x="6092662" y="65904"/>
            <a:ext cx="6032961" cy="2340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86249" y="436605"/>
            <a:ext cx="43248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 smtClean="0">
                <a:latin typeface="Ariston" panose="03000400000000000000" pitchFamily="66" charset="0"/>
              </a:rPr>
              <a:t>Віллі </a:t>
            </a:r>
            <a:r>
              <a:rPr lang="uk-UA" b="1" dirty="0" err="1" smtClean="0">
                <a:latin typeface="Ariston" panose="03000400000000000000" pitchFamily="66" charset="0"/>
              </a:rPr>
              <a:t>Вонка</a:t>
            </a:r>
            <a:endParaRPr lang="ru-RU" b="1" dirty="0">
              <a:latin typeface="Ariston" panose="03000400000000000000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50789" y="930876"/>
            <a:ext cx="532988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Геніальний кондитер, власник </a:t>
            </a:r>
            <a:r>
              <a:rPr lang="uk-UA" dirty="0" err="1" smtClean="0"/>
              <a:t>найнезвичнішої</a:t>
            </a:r>
            <a:r>
              <a:rPr lang="uk-UA" dirty="0" smtClean="0"/>
              <a:t> фабрики у світі. Трішки дивакуватий, як і всі генії. Закоханий у власну справу.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6151660" y="2759676"/>
            <a:ext cx="484384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Урок для Віллі:</a:t>
            </a:r>
          </a:p>
          <a:p>
            <a:pPr marL="285750" indent="-285750">
              <a:buFontTx/>
              <a:buChar char="-"/>
            </a:pPr>
            <a:r>
              <a:rPr lang="uk-UA" dirty="0" smtClean="0"/>
              <a:t>Родинне тепло і затишок найважливіші речі  в світі!</a:t>
            </a:r>
          </a:p>
          <a:p>
            <a:pPr marL="285750" indent="-285750">
              <a:buFontTx/>
              <a:buChar char="-"/>
            </a:pPr>
            <a:r>
              <a:rPr lang="uk-UA" dirty="0" smtClean="0"/>
              <a:t>Сім‘я- це те ,чим варто дорожити, що варто берегти і захищати!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2701692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470063"/>
            <a:ext cx="12303322" cy="442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005015" y="2485250"/>
            <a:ext cx="6096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-Головне  у </a:t>
            </a:r>
            <a:r>
              <a:rPr lang="ru-RU" dirty="0" err="1" smtClean="0"/>
              <a:t>вихованні</a:t>
            </a:r>
            <a:r>
              <a:rPr lang="ru-RU" dirty="0" smtClean="0"/>
              <a:t> </a:t>
            </a:r>
            <a:r>
              <a:rPr lang="ru-RU" dirty="0" err="1" smtClean="0"/>
              <a:t>дитини</a:t>
            </a:r>
            <a:r>
              <a:rPr lang="ru-RU" dirty="0" smtClean="0"/>
              <a:t> – не </a:t>
            </a:r>
            <a:r>
              <a:rPr lang="ru-RU" dirty="0" err="1" smtClean="0"/>
              <a:t>фінансові</a:t>
            </a:r>
            <a:r>
              <a:rPr lang="ru-RU" dirty="0" smtClean="0"/>
              <a:t> </a:t>
            </a:r>
            <a:r>
              <a:rPr lang="ru-RU" dirty="0" err="1" smtClean="0"/>
              <a:t>радощі</a:t>
            </a:r>
            <a:r>
              <a:rPr lang="ru-RU" dirty="0" smtClean="0"/>
              <a:t>, а </a:t>
            </a:r>
            <a:r>
              <a:rPr lang="ru-RU" dirty="0" err="1" smtClean="0"/>
              <a:t>люблячі</a:t>
            </a:r>
            <a:r>
              <a:rPr lang="ru-RU" dirty="0" smtClean="0"/>
              <a:t> батьки, </a:t>
            </a:r>
            <a:r>
              <a:rPr lang="ru-RU" dirty="0" err="1" smtClean="0"/>
              <a:t>які</a:t>
            </a:r>
            <a:r>
              <a:rPr lang="ru-RU" dirty="0" smtClean="0"/>
              <a:t> </a:t>
            </a:r>
            <a:r>
              <a:rPr lang="ru-RU" dirty="0" err="1" smtClean="0"/>
              <a:t>можуть</a:t>
            </a:r>
            <a:r>
              <a:rPr lang="ru-RU" dirty="0" smtClean="0"/>
              <a:t> </a:t>
            </a:r>
            <a:r>
              <a:rPr lang="ru-RU" dirty="0" err="1" smtClean="0"/>
              <a:t>дати</a:t>
            </a:r>
            <a:r>
              <a:rPr lang="ru-RU" dirty="0" smtClean="0"/>
              <a:t> </a:t>
            </a:r>
            <a:r>
              <a:rPr lang="ru-RU" dirty="0" err="1" smtClean="0"/>
              <a:t>дитині</a:t>
            </a:r>
            <a:r>
              <a:rPr lang="ru-RU" dirty="0" smtClean="0"/>
              <a:t> </a:t>
            </a:r>
            <a:r>
              <a:rPr lang="ru-RU" dirty="0" err="1" smtClean="0"/>
              <a:t>належне</a:t>
            </a:r>
            <a:r>
              <a:rPr lang="ru-RU" dirty="0" smtClean="0"/>
              <a:t> </a:t>
            </a:r>
            <a:r>
              <a:rPr lang="ru-RU" dirty="0" err="1" smtClean="0"/>
              <a:t>виховання</a:t>
            </a:r>
            <a:r>
              <a:rPr lang="ru-RU" dirty="0" smtClean="0"/>
              <a:t>. -</a:t>
            </a:r>
            <a:r>
              <a:rPr lang="ru-RU" dirty="0" err="1" smtClean="0"/>
              <a:t>Саме</a:t>
            </a:r>
            <a:r>
              <a:rPr lang="ru-RU" dirty="0" smtClean="0"/>
              <a:t> </a:t>
            </a:r>
            <a:r>
              <a:rPr lang="ru-RU" dirty="0" err="1" smtClean="0"/>
              <a:t>тоді</a:t>
            </a:r>
            <a:r>
              <a:rPr lang="ru-RU" dirty="0" smtClean="0"/>
              <a:t> </a:t>
            </a:r>
            <a:r>
              <a:rPr lang="ru-RU" dirty="0" err="1" smtClean="0"/>
              <a:t>дитина</a:t>
            </a:r>
            <a:r>
              <a:rPr lang="ru-RU" dirty="0" smtClean="0"/>
              <a:t> </a:t>
            </a:r>
            <a:r>
              <a:rPr lang="ru-RU" dirty="0" err="1" smtClean="0"/>
              <a:t>виросте</a:t>
            </a:r>
            <a:r>
              <a:rPr lang="ru-RU" dirty="0" smtClean="0"/>
              <a:t> здоровою, </a:t>
            </a:r>
            <a:r>
              <a:rPr lang="ru-RU" dirty="0" err="1" smtClean="0"/>
              <a:t>щасливою</a:t>
            </a:r>
            <a:r>
              <a:rPr lang="ru-RU" dirty="0" smtClean="0"/>
              <a:t>, </a:t>
            </a:r>
            <a:r>
              <a:rPr lang="ru-RU" dirty="0" err="1" smtClean="0"/>
              <a:t>успішною</a:t>
            </a:r>
            <a:r>
              <a:rPr lang="ru-RU" dirty="0" smtClean="0"/>
              <a:t> та </a:t>
            </a:r>
            <a:r>
              <a:rPr lang="ru-RU" dirty="0" err="1" smtClean="0"/>
              <a:t>психологічно</a:t>
            </a:r>
            <a:r>
              <a:rPr lang="ru-RU" dirty="0" smtClean="0"/>
              <a:t> </a:t>
            </a:r>
            <a:r>
              <a:rPr lang="ru-RU" dirty="0" err="1" smtClean="0"/>
              <a:t>стійкою</a:t>
            </a:r>
            <a:r>
              <a:rPr lang="ru-RU" dirty="0" smtClean="0"/>
              <a:t> </a:t>
            </a:r>
            <a:r>
              <a:rPr lang="ru-RU" dirty="0" err="1" smtClean="0"/>
              <a:t>особистістю</a:t>
            </a:r>
            <a:r>
              <a:rPr lang="ru-RU" dirty="0" smtClean="0"/>
              <a:t>.</a:t>
            </a:r>
          </a:p>
          <a:p>
            <a:r>
              <a:rPr lang="uk-UA" dirty="0" smtClean="0"/>
              <a:t>-Соціальний статус не важливий для </a:t>
            </a:r>
            <a:r>
              <a:rPr lang="uk-UA" dirty="0" err="1" smtClean="0"/>
              <a:t>того,щоб</a:t>
            </a:r>
            <a:r>
              <a:rPr lang="uk-UA" dirty="0" smtClean="0"/>
              <a:t> вирости позитивною , вихованою людиною.</a:t>
            </a:r>
          </a:p>
          <a:p>
            <a:r>
              <a:rPr lang="uk-UA" dirty="0" smtClean="0"/>
              <a:t>-Доброта та терплячість завжди будуть </a:t>
            </a:r>
            <a:r>
              <a:rPr lang="uk-UA" dirty="0" err="1" smtClean="0"/>
              <a:t>винагороджені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099641" y="1614616"/>
            <a:ext cx="67220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 err="1" smtClean="0">
                <a:solidFill>
                  <a:srgbClr val="CC0000"/>
                </a:solidFill>
                <a:latin typeface="Burlak" panose="03040500020000020004" pitchFamily="66" charset="0"/>
              </a:rPr>
              <a:t>Уроки</a:t>
            </a:r>
            <a:r>
              <a:rPr lang="uk-UA" sz="2400" dirty="0" smtClean="0">
                <a:solidFill>
                  <a:srgbClr val="CC0000"/>
                </a:solidFill>
                <a:latin typeface="Burlak" panose="03040500020000020004" pitchFamily="66" charset="0"/>
              </a:rPr>
              <a:t> твору </a:t>
            </a:r>
            <a:r>
              <a:rPr lang="uk-UA" sz="2400" dirty="0" smtClean="0">
                <a:solidFill>
                  <a:srgbClr val="CC0000"/>
                </a:solidFill>
              </a:rPr>
              <a:t>:</a:t>
            </a:r>
            <a:endParaRPr lang="ru-RU" sz="2400" dirty="0">
              <a:solidFill>
                <a:srgbClr val="CC0000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3196" y="103762"/>
            <a:ext cx="5203571" cy="36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563578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470063"/>
            <a:ext cx="12303322" cy="4428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1363" y="512113"/>
            <a:ext cx="5162550" cy="41719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34314" y="436605"/>
            <a:ext cx="6746789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i="1" dirty="0" smtClean="0">
                <a:solidFill>
                  <a:srgbClr val="CC0000"/>
                </a:solidFill>
              </a:rPr>
              <a:t>ПЕРЕВІРТЕ СЕБЕ:</a:t>
            </a:r>
          </a:p>
          <a:p>
            <a:r>
              <a:rPr lang="uk-UA" sz="1400" b="1" i="1" dirty="0" smtClean="0">
                <a:solidFill>
                  <a:srgbClr val="C00000"/>
                </a:solidFill>
              </a:rPr>
              <a:t>ПО ГОРИЗОНТАЛІ:</a:t>
            </a:r>
          </a:p>
          <a:p>
            <a:endParaRPr lang="uk-UA" sz="1400" b="1" i="1" dirty="0" smtClean="0">
              <a:solidFill>
                <a:srgbClr val="C00000"/>
              </a:solidFill>
            </a:endParaRPr>
          </a:p>
          <a:p>
            <a:r>
              <a:rPr lang="uk-UA" sz="1400" i="1" dirty="0" smtClean="0">
                <a:solidFill>
                  <a:srgbClr val="CC0000"/>
                </a:solidFill>
              </a:rPr>
              <a:t>1.Батьківщина </a:t>
            </a:r>
            <a:r>
              <a:rPr lang="uk-UA" sz="1400" i="1" dirty="0" err="1" smtClean="0">
                <a:solidFill>
                  <a:srgbClr val="CC0000"/>
                </a:solidFill>
              </a:rPr>
              <a:t>Умпа</a:t>
            </a:r>
            <a:r>
              <a:rPr lang="uk-UA" sz="1400" i="1" dirty="0" smtClean="0">
                <a:solidFill>
                  <a:srgbClr val="CC0000"/>
                </a:solidFill>
              </a:rPr>
              <a:t> </a:t>
            </a:r>
            <a:r>
              <a:rPr lang="uk-UA" sz="1400" i="1" dirty="0" err="1" smtClean="0">
                <a:solidFill>
                  <a:srgbClr val="CC0000"/>
                </a:solidFill>
              </a:rPr>
              <a:t>Лумпів</a:t>
            </a:r>
            <a:endParaRPr lang="uk-UA" sz="1400" i="1" dirty="0" smtClean="0">
              <a:solidFill>
                <a:srgbClr val="CC0000"/>
              </a:solidFill>
            </a:endParaRPr>
          </a:p>
          <a:p>
            <a:r>
              <a:rPr lang="uk-UA" sz="1400" i="1" dirty="0" smtClean="0">
                <a:solidFill>
                  <a:srgbClr val="CC0000"/>
                </a:solidFill>
              </a:rPr>
              <a:t>2.Професія батька Віллі </a:t>
            </a:r>
            <a:r>
              <a:rPr lang="uk-UA" sz="1400" i="1" dirty="0" err="1" smtClean="0">
                <a:solidFill>
                  <a:srgbClr val="CC0000"/>
                </a:solidFill>
              </a:rPr>
              <a:t>Вонки</a:t>
            </a:r>
            <a:endParaRPr lang="uk-UA" sz="1400" i="1" dirty="0" smtClean="0">
              <a:solidFill>
                <a:srgbClr val="CC0000"/>
              </a:solidFill>
            </a:endParaRPr>
          </a:p>
          <a:p>
            <a:r>
              <a:rPr lang="uk-UA" sz="1400" i="1" dirty="0" smtClean="0">
                <a:solidFill>
                  <a:srgbClr val="CC0000"/>
                </a:solidFill>
              </a:rPr>
              <a:t>3.Професія дружини </a:t>
            </a:r>
            <a:r>
              <a:rPr lang="uk-UA" sz="1400" i="1" dirty="0" err="1" smtClean="0">
                <a:solidFill>
                  <a:srgbClr val="CC0000"/>
                </a:solidFill>
              </a:rPr>
              <a:t>Роальда</a:t>
            </a:r>
            <a:r>
              <a:rPr lang="uk-UA" sz="1400" i="1" dirty="0" smtClean="0">
                <a:solidFill>
                  <a:srgbClr val="CC0000"/>
                </a:solidFill>
              </a:rPr>
              <a:t> Дала</a:t>
            </a:r>
          </a:p>
          <a:p>
            <a:r>
              <a:rPr lang="uk-UA" sz="1400" i="1" dirty="0" smtClean="0">
                <a:solidFill>
                  <a:srgbClr val="CC0000"/>
                </a:solidFill>
              </a:rPr>
              <a:t>4.Батьки письменника походять з цієї країни</a:t>
            </a:r>
          </a:p>
          <a:p>
            <a:r>
              <a:rPr lang="uk-UA" sz="1400" i="1" dirty="0" smtClean="0">
                <a:solidFill>
                  <a:srgbClr val="CC0000"/>
                </a:solidFill>
              </a:rPr>
              <a:t>5.На цю ягоду стала схожа одна з героїнь твору</a:t>
            </a:r>
          </a:p>
          <a:p>
            <a:endParaRPr lang="uk-UA" sz="1400" i="1" dirty="0">
              <a:solidFill>
                <a:srgbClr val="CC0000"/>
              </a:solidFill>
            </a:endParaRPr>
          </a:p>
          <a:p>
            <a:r>
              <a:rPr lang="uk-UA" sz="1600" b="1" i="1" dirty="0" smtClean="0">
                <a:solidFill>
                  <a:srgbClr val="CC0000"/>
                </a:solidFill>
              </a:rPr>
              <a:t>По вертикалі:</a:t>
            </a:r>
          </a:p>
          <a:p>
            <a:endParaRPr lang="uk-UA" sz="1600" b="1" i="1" dirty="0" smtClean="0">
              <a:solidFill>
                <a:srgbClr val="CC0000"/>
              </a:solidFill>
            </a:endParaRPr>
          </a:p>
          <a:p>
            <a:pPr marL="342900" indent="-342900">
              <a:buAutoNum type="arabicPeriod"/>
            </a:pPr>
            <a:r>
              <a:rPr lang="uk-UA" sz="1400" i="1" dirty="0" smtClean="0">
                <a:solidFill>
                  <a:srgbClr val="CC0000"/>
                </a:solidFill>
              </a:rPr>
              <a:t>Одна із професій </a:t>
            </a:r>
            <a:r>
              <a:rPr lang="uk-UA" sz="1400" i="1" dirty="0" err="1" smtClean="0">
                <a:solidFill>
                  <a:srgbClr val="CC0000"/>
                </a:solidFill>
              </a:rPr>
              <a:t>Роальда</a:t>
            </a:r>
            <a:r>
              <a:rPr lang="uk-UA" sz="1400" i="1" dirty="0" smtClean="0">
                <a:solidFill>
                  <a:srgbClr val="CC0000"/>
                </a:solidFill>
              </a:rPr>
              <a:t> Дала</a:t>
            </a:r>
          </a:p>
          <a:p>
            <a:pPr marL="342900" indent="-342900">
              <a:buAutoNum type="arabicPeriod"/>
            </a:pPr>
            <a:r>
              <a:rPr lang="uk-UA" sz="1400" i="1" dirty="0" smtClean="0">
                <a:solidFill>
                  <a:srgbClr val="CC0000"/>
                </a:solidFill>
              </a:rPr>
              <a:t>Саме на честь нього письменник отримав своє ім‘я</a:t>
            </a:r>
          </a:p>
          <a:p>
            <a:pPr marL="342900" indent="-342900">
              <a:buAutoNum type="arabicPeriod"/>
            </a:pPr>
            <a:r>
              <a:rPr lang="uk-UA" sz="1400" i="1" dirty="0" smtClean="0">
                <a:solidFill>
                  <a:srgbClr val="CC0000"/>
                </a:solidFill>
              </a:rPr>
              <a:t>Віллі </a:t>
            </a:r>
            <a:r>
              <a:rPr lang="uk-UA" sz="1400" i="1" dirty="0" err="1" smtClean="0">
                <a:solidFill>
                  <a:srgbClr val="CC0000"/>
                </a:solidFill>
              </a:rPr>
              <a:t>Вонка</a:t>
            </a:r>
            <a:r>
              <a:rPr lang="uk-UA" sz="1400" i="1" dirty="0" smtClean="0">
                <a:solidFill>
                  <a:srgbClr val="CC0000"/>
                </a:solidFill>
              </a:rPr>
              <a:t> влаштував конкурс , щоб знайти собі…</a:t>
            </a:r>
          </a:p>
          <a:p>
            <a:pPr marL="342900" indent="-342900">
              <a:buAutoNum type="arabicPeriod"/>
            </a:pPr>
            <a:r>
              <a:rPr lang="uk-UA" sz="1400" i="1" dirty="0" smtClean="0">
                <a:solidFill>
                  <a:srgbClr val="CC0000"/>
                </a:solidFill>
              </a:rPr>
              <a:t>Голова однієї з героїнь нагадала пустий…</a:t>
            </a:r>
          </a:p>
          <a:p>
            <a:pPr marL="342900" indent="-342900">
              <a:buAutoNum type="arabicPeriod"/>
            </a:pPr>
            <a:r>
              <a:rPr lang="uk-UA" sz="1400" i="1" dirty="0" smtClean="0">
                <a:solidFill>
                  <a:srgbClr val="CC0000"/>
                </a:solidFill>
              </a:rPr>
              <a:t>Майкл </a:t>
            </a:r>
            <a:r>
              <a:rPr lang="uk-UA" sz="1400" i="1" dirty="0" err="1" smtClean="0">
                <a:solidFill>
                  <a:srgbClr val="CC0000"/>
                </a:solidFill>
              </a:rPr>
              <a:t>Тіві</a:t>
            </a:r>
            <a:r>
              <a:rPr lang="uk-UA" sz="1400" i="1" dirty="0" smtClean="0">
                <a:solidFill>
                  <a:srgbClr val="CC0000"/>
                </a:solidFill>
              </a:rPr>
              <a:t> можна </a:t>
            </a:r>
            <a:r>
              <a:rPr lang="uk-UA" sz="1400" i="1" dirty="0" err="1" smtClean="0">
                <a:solidFill>
                  <a:srgbClr val="CC0000"/>
                </a:solidFill>
              </a:rPr>
              <a:t>назвать</a:t>
            </a:r>
            <a:r>
              <a:rPr lang="uk-UA" sz="1400" i="1" dirty="0" smtClean="0">
                <a:solidFill>
                  <a:srgbClr val="CC0000"/>
                </a:solidFill>
              </a:rPr>
              <a:t>…</a:t>
            </a:r>
          </a:p>
          <a:p>
            <a:pPr marL="342900" indent="-342900">
              <a:buAutoNum type="arabicPeriod"/>
            </a:pPr>
            <a:r>
              <a:rPr lang="uk-UA" sz="1400" i="1" dirty="0" smtClean="0">
                <a:solidFill>
                  <a:srgbClr val="CC0000"/>
                </a:solidFill>
              </a:rPr>
              <a:t>Він супроводжував Чарлі</a:t>
            </a:r>
          </a:p>
          <a:p>
            <a:pPr marL="342900" indent="-342900">
              <a:buAutoNum type="arabicPeriod"/>
            </a:pPr>
            <a:r>
              <a:rPr lang="uk-UA" sz="1400" i="1" dirty="0" smtClean="0">
                <a:solidFill>
                  <a:srgbClr val="CC0000"/>
                </a:solidFill>
              </a:rPr>
              <a:t>Її Чарлі не захотів проміняти на фабрику</a:t>
            </a:r>
            <a:endParaRPr lang="ru-RU" sz="1400" i="1" dirty="0">
              <a:solidFill>
                <a:srgbClr val="CC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78556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470063"/>
            <a:ext cx="12303322" cy="44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1674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</TotalTime>
  <Words>765</Words>
  <Application>Microsoft Office PowerPoint</Application>
  <PresentationFormat>Широкоэкранный</PresentationFormat>
  <Paragraphs>69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1" baseType="lpstr">
      <vt:lpstr>Adventure</vt:lpstr>
      <vt:lpstr>Arial</vt:lpstr>
      <vt:lpstr>Ariston</vt:lpstr>
      <vt:lpstr>Asessor</vt:lpstr>
      <vt:lpstr>Burlak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Юлия Сокур</dc:creator>
  <cp:lastModifiedBy>Юлия Сокур</cp:lastModifiedBy>
  <cp:revision>25</cp:revision>
  <dcterms:created xsi:type="dcterms:W3CDTF">2018-03-10T13:56:26Z</dcterms:created>
  <dcterms:modified xsi:type="dcterms:W3CDTF">2018-03-10T20:44:07Z</dcterms:modified>
</cp:coreProperties>
</file>