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4A926-F1F4-7899-1E82-BA178993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AAB643-D86F-32E3-1DD3-B82F87D42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AB930A-32ED-0FA7-82C6-A385642D0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E2C14-BB52-08A9-7027-92E44FB29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F32EFB-6F89-2F80-C0A1-A9544AB9F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816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56B2E5-2956-2A35-5BC8-09D947E8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EF8DCF-95AE-6750-102F-E9EEBE14D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912509-F323-C627-29CD-71A3A0FAC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4D98C-1A84-E239-6E70-48A607A6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41502C-7F1A-4F7E-B0B2-D903F383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90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0A611D-2C16-0741-4030-83444512B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248015-4EF4-31FE-7E72-7950A3DCF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9BC93D-4613-3453-A1DB-18D16C8FD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7AD9F5-4E80-299C-8E9D-920E681D5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34F850-16A3-8AA3-6A94-81968EE49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98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2E3F8-1B76-6E35-C54B-2B44D8CD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15BD99-D0F9-2FA0-7FDC-9EE168FF6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C34FFE-5D4B-749B-BFBC-03D9F9BAB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E2DAB9-6E83-94A3-36C9-3B5EFAD61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695496-7567-F749-7810-6929395B8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724061-B436-D15A-2650-9FACA24A7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62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F1751-E94B-968B-8754-562E0FD8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3B8EAF-DF0F-94F4-4531-DD1F40E69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BB97BE-89DF-7716-0574-3ED906085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C5F2FC-FE08-22A3-7FA7-C878E5AF1C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16B3F7D-C544-E193-BDA3-EDA1C2DC6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1BEA006-47F9-DF76-2EC1-49E82E2EE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E9C1D1-BB85-B26F-97BA-F2086081D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A57987-9D91-9DDA-7185-F6039111E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30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8F250D-EC9C-DDB5-7AA7-95A859F10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294AA7-378C-9F99-054C-58466763A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FE777F-25AA-180F-330A-DF95608B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9C7EBC-0D4D-0177-5756-FEBB200B7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71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EDEB191-AB7A-6A0A-B75C-66313F1C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3E197A-E1E8-3587-EB94-556BB65E2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9DFC59-B783-A742-E24E-2488502C7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02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84FA8-21D6-8EA7-B411-DE3FAD49A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0578D-401E-0BCC-CCDB-E510D073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7679F4-817E-B14B-DDCD-9B9EA48F6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B5671C-065F-6231-F97F-90DD5B740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DE28D1-7A7D-4031-6335-D7C4C7F7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804168-609D-1D59-520C-8B75F20C9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3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46D0D9-29D6-63FE-5D29-5B8EB876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311DE2-3D78-2921-6744-FF8646A001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B8AACE-DCF7-0519-17CC-21040C583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A17804-9ADA-F93B-41E0-E690A8002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A450DD-7167-C31B-CAD0-AB36F59B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A8E081-9E84-0638-4A0A-3DA0D6E28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9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3C1E4-FA58-93EE-6012-417A7084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67AC5B-ACB2-B16D-F54F-489AF1459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DF6BF8-0008-628B-F9A1-657367B4D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EF2BAA-EDD9-7FDB-9186-663EECC9F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9CA82C-F98A-10BD-0072-750DCCDE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7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D71E0B4-5F5F-8AC2-FDF8-87704662AD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853B59-3312-2EF6-354F-F1C04F483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D71FDB-EBA1-D660-8EEF-D76F6A34A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617FDA-3CB3-A38A-0A85-1A6F8F2F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39C3DC-C6DE-074C-EAA2-44C22D90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25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0332AF-8E84-C5C2-A950-4E1836713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6865BB-08A6-597C-2A75-3125C19AD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A51FFF-2C4F-4C63-77E6-04B113E79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35D0D-4FDD-464E-A1B8-77F1136C12E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F083AA-D71B-DDEF-20B5-62AEA5BD8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89A9CF-A83D-E1B7-3832-AE3F201DD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42CC2-13CA-44EE-BAA3-51121E55E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86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1E9ED-C1CD-94C0-CD46-D17FC1146B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30368B-4ADD-39CA-2E0B-DEBFDCF74E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FA239B-0E90-EF3F-62FD-BFCD0AADD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22F349-9CA6-CC9A-63C5-07A5CD4F5682}"/>
              </a:ext>
            </a:extLst>
          </p:cNvPr>
          <p:cNvSpPr txBox="1"/>
          <p:nvPr/>
        </p:nvSpPr>
        <p:spPr>
          <a:xfrm>
            <a:off x="2912012" y="1122363"/>
            <a:ext cx="64570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i="1" dirty="0"/>
              <a:t>П’яте грудня</a:t>
            </a:r>
          </a:p>
          <a:p>
            <a:pPr algn="ctr"/>
            <a:r>
              <a:rPr lang="uk-UA" sz="2800" i="1" dirty="0"/>
              <a:t>Розвиток мовлення № 7 </a:t>
            </a:r>
          </a:p>
          <a:p>
            <a:pPr algn="ctr"/>
            <a:endParaRPr lang="uk-UA" sz="2800" i="1" dirty="0"/>
          </a:p>
          <a:p>
            <a:pPr algn="ctr"/>
            <a:r>
              <a:rPr lang="uk-UA" sz="2800" b="1" i="1" dirty="0"/>
              <a:t>Усний твір-опис місцевості на основі особистих спостережень і вражень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05D9B5-C166-D36F-1975-2A4404D1C251}"/>
              </a:ext>
            </a:extLst>
          </p:cNvPr>
          <p:cNvSpPr txBox="1"/>
          <p:nvPr/>
        </p:nvSpPr>
        <p:spPr>
          <a:xfrm>
            <a:off x="1392702" y="4276578"/>
            <a:ext cx="8707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Переглянути відео і опрацювати його</a:t>
            </a:r>
          </a:p>
          <a:p>
            <a:r>
              <a:rPr lang="en-US" b="1" dirty="0"/>
              <a:t>https://www.youtube.com/watch?v=PP23Nw4ftWQ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62829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33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</dc:creator>
  <cp:lastModifiedBy>Olga</cp:lastModifiedBy>
  <cp:revision>1</cp:revision>
  <dcterms:created xsi:type="dcterms:W3CDTF">2022-12-07T08:04:29Z</dcterms:created>
  <dcterms:modified xsi:type="dcterms:W3CDTF">2022-12-07T08:09:19Z</dcterms:modified>
</cp:coreProperties>
</file>