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614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432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9638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609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927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4066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7395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5707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0114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2831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4947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4511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06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9336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3835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7873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7C119-06AA-482C-9485-20FA73A0F094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DEE3F87-98FE-45BF-B031-3BDEC93FD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3181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0sqPKvIwH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Дозвілля. </a:t>
            </a:r>
            <a:r>
              <a:rPr lang="en-US" dirty="0"/>
              <a:t>Singing for pleasure</a:t>
            </a:r>
            <a:r>
              <a:rPr lang="uk-UA" dirty="0"/>
              <a:t>. Літери </a:t>
            </a:r>
            <a:r>
              <a:rPr lang="uk-UA" dirty="0" err="1"/>
              <a:t>Pp</a:t>
            </a:r>
            <a:r>
              <a:rPr lang="en-US" dirty="0"/>
              <a:t>, </a:t>
            </a:r>
            <a:r>
              <a:rPr lang="en-US" dirty="0" err="1"/>
              <a:t>Nn</a:t>
            </a:r>
            <a:r>
              <a:rPr lang="uk-UA" dirty="0"/>
              <a:t>. </a:t>
            </a:r>
            <a:r>
              <a:rPr lang="uk-UA"/>
              <a:t>Формування умінь сприймання на </a:t>
            </a:r>
            <a:r>
              <a:rPr lang="uk-UA"/>
              <a:t>слух</a:t>
            </a:r>
            <a:r>
              <a:rPr lang="uk-UA" smtClean="0"/>
              <a:t>.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326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584096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591664"/>
            <a:ext cx="8915400" cy="1319557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www.youtube.com/watch?v=N0sqPKvIwH4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9376391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</TotalTime>
  <Words>29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Дозвілля. Singing for pleasure. Літери Pp, Nn. Формування умінь сприймання на слух.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2022-11-30T09:42:38Z</dcterms:created>
  <dcterms:modified xsi:type="dcterms:W3CDTF">2022-11-30T09:58:52Z</dcterms:modified>
</cp:coreProperties>
</file>