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925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596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376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2175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407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0483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24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763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431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13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0173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404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6607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0602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0427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77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AAB42-579C-47B0-860D-2A4F3F9F889A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D5969CF-9FB2-457A-A780-0F812C8011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377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wPkIY4jPH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Дозвілля. Привітання. </a:t>
            </a:r>
            <a:r>
              <a:rPr lang="en-US" dirty="0"/>
              <a:t>What</a:t>
            </a:r>
            <a:r>
              <a:rPr lang="uk-UA" dirty="0"/>
              <a:t>’</a:t>
            </a:r>
            <a:r>
              <a:rPr lang="en-US" dirty="0"/>
              <a:t>s your </a:t>
            </a:r>
            <a:r>
              <a:rPr lang="en-US" dirty="0" err="1"/>
              <a:t>favourite</a:t>
            </a:r>
            <a:r>
              <a:rPr lang="en-US" dirty="0"/>
              <a:t> toy</a:t>
            </a:r>
            <a:r>
              <a:rPr lang="uk-UA" dirty="0"/>
              <a:t>? </a:t>
            </a:r>
            <a:r>
              <a:rPr lang="en-US" dirty="0"/>
              <a:t>I can do</a:t>
            </a:r>
            <a:r>
              <a:rPr lang="uk-UA" dirty="0"/>
              <a:t>. Формування умінь здійснення усної взаємодії.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1507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29896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98374"/>
            <a:ext cx="8915400" cy="171284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www.youtube.com/watch?v=9wPkIY4jPH4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361460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33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Дозвілля. Привітання. What’s your favourite toy? I can do. Формування умінь здійснення усної взаємодії.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Дозвілля. Привітання. What’s your favourite toy? I can do. Формування умінь здійснення усної взаємодії.</dc:title>
  <dc:creator>HP</dc:creator>
  <cp:lastModifiedBy>HP</cp:lastModifiedBy>
  <cp:revision>2</cp:revision>
  <dcterms:created xsi:type="dcterms:W3CDTF">2022-11-30T09:41:30Z</dcterms:created>
  <dcterms:modified xsi:type="dcterms:W3CDTF">2022-11-30T09:57:07Z</dcterms:modified>
</cp:coreProperties>
</file>