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2314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490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827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606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28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734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896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18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937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01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5000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6587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745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4854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1091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4419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0692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750A12C-7C23-47E0-B240-A167F4E5D632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EE16C-1F0C-4EF6-AD3A-C14CB28D64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674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AnrRJyHZC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 </a:t>
            </a:r>
            <a:r>
              <a:rPr lang="uk-UA" i="1" dirty="0"/>
              <a:t>10.</a:t>
            </a:r>
            <a:r>
              <a:rPr lang="uk-UA" dirty="0"/>
              <a:t> Запис числа </a:t>
            </a:r>
            <a:r>
              <a:rPr lang="uk-UA" i="1" dirty="0"/>
              <a:t>10.</a:t>
            </a:r>
            <a:r>
              <a:rPr lang="uk-UA" dirty="0"/>
              <a:t> Десяток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3106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65851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365523"/>
            <a:ext cx="10363826" cy="142567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www.youtube.com/watch?v=iAnrRJyHZCw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3411469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13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10. Запис числа 10. Десяток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10. Запис числа 10. Десяток </dc:title>
  <dc:creator>HP</dc:creator>
  <cp:lastModifiedBy>HP</cp:lastModifiedBy>
  <cp:revision>1</cp:revision>
  <dcterms:created xsi:type="dcterms:W3CDTF">2022-11-30T10:04:01Z</dcterms:created>
  <dcterms:modified xsi:type="dcterms:W3CDTF">2022-11-30T10:18:01Z</dcterms:modified>
</cp:coreProperties>
</file>