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70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097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4562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4905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350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2633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998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859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9613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8616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7716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4473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6180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078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475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0010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5923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A0678A2-7E77-4328-8B79-FB0D1103A8B1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0AC7349-E09E-4C3E-A5ED-55012635E9D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074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sv_0Q5Rm-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Вимірювання величин. Довжина. Сантиметр. Побудова відрізків. Розв’язування задач </a:t>
            </a:r>
            <a:endParaRPr lang="uk-UA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5629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37338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178710"/>
            <a:ext cx="10363826" cy="161248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www.youtube.com/watch?v=Lsv_0Q5Rm-Q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4524084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3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Вимірювання величин. Довжина. Сантиметр. Побудова відрізків. Розв’язування задач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Вимірювання величин. Довжина. Сантиметр. Побудова відрізків. Розв’язування задач </dc:title>
  <dc:creator>HP</dc:creator>
  <cp:lastModifiedBy>HP</cp:lastModifiedBy>
  <cp:revision>1</cp:revision>
  <dcterms:created xsi:type="dcterms:W3CDTF">2022-11-30T10:03:55Z</dcterms:created>
  <dcterms:modified xsi:type="dcterms:W3CDTF">2022-11-30T10:07:44Z</dcterms:modified>
</cp:coreProperties>
</file>