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79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125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3904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507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4967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552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4834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653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72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916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0449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959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6240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3413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4359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8093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167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59A8A91-9CE6-4718-A837-FEA86FA9FCCD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FF94122-6389-4B06-93C8-5364FAB5CE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522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XtNfNT4Vm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Число й цифра </a:t>
            </a:r>
            <a:r>
              <a:rPr lang="uk-UA" i="1" dirty="0"/>
              <a:t>9.</a:t>
            </a:r>
            <a:r>
              <a:rPr lang="uk-UA" dirty="0"/>
              <a:t> Написання цифри </a:t>
            </a:r>
            <a:r>
              <a:rPr lang="uk-UA" i="1" dirty="0"/>
              <a:t>9</a:t>
            </a:r>
            <a:r>
              <a:rPr lang="uk-UA" dirty="0"/>
              <a:t> Доповнення </a:t>
            </a:r>
            <a:r>
              <a:rPr lang="uk-UA" dirty="0" err="1"/>
              <a:t>рівнос­тей</a:t>
            </a:r>
            <a:r>
              <a:rPr lang="uk-UA" dirty="0"/>
              <a:t>. Розпізнавання геометричних </a:t>
            </a:r>
            <a:r>
              <a:rPr lang="uk-UA" dirty="0" smtClean="0"/>
              <a:t>фігур.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94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41270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159045"/>
            <a:ext cx="10363826" cy="163215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www.youtube.com/watch?v=NXtNfNT4VmQ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4717095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9</TotalTime>
  <Words>27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 й цифра 9. Написання цифри 9 Доповнення рівнос­тей. Розпізнавання геометричних фігур.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й цифра 9. Написання цифри 9 Доповнення рівнос­тей. Розпізнавання геометричних фігур</dc:title>
  <dc:creator>HP</dc:creator>
  <cp:lastModifiedBy>HP</cp:lastModifiedBy>
  <cp:revision>2</cp:revision>
  <dcterms:created xsi:type="dcterms:W3CDTF">2022-11-30T10:04:25Z</dcterms:created>
  <dcterms:modified xsi:type="dcterms:W3CDTF">2022-11-30T10:13:59Z</dcterms:modified>
</cp:coreProperties>
</file>