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3" r:id="rId1"/>
  </p:sldMasterIdLst>
  <p:notesMasterIdLst>
    <p:notesMasterId r:id="rId26"/>
  </p:notesMasterIdLst>
  <p:sldIdLst>
    <p:sldId id="258" r:id="rId2"/>
    <p:sldId id="259" r:id="rId3"/>
    <p:sldId id="260" r:id="rId4"/>
    <p:sldId id="261" r:id="rId5"/>
    <p:sldId id="280" r:id="rId6"/>
    <p:sldId id="28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5143500" type="screen16x9"/>
  <p:notesSz cx="6858000" cy="9144000"/>
  <p:embeddedFontLst>
    <p:embeddedFont>
      <p:font typeface="Merriweather" panose="020B0604020202020204" charset="-52"/>
      <p:regular r:id="rId27"/>
      <p:bold r:id="rId28"/>
      <p:italic r:id="rId29"/>
      <p:boldItalic r:id="rId30"/>
    </p:embeddedFont>
    <p:embeddedFont>
      <p:font typeface="Roboto" panose="020B0604020202020204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21" d="100"/>
          <a:sy n="121" d="100"/>
        </p:scale>
        <p:origin x="-346" y="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1329970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10874479d71_0_4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10874479d71_0_4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10874479d71_0_7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10874479d71_0_7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10874479d71_0_17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Google Shape;381;g10874479d71_0_17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10874479d71_0_19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10874479d71_0_19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10874479d71_0_10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10874479d71_0_10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10874479d71_0_10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10874479d71_0_10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10874479d71_0_13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10874479d71_0_13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10874479d71_0_1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10874479d71_0_1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10874479d71_0_17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10874479d71_0_17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10874479d71_0_17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10874479d71_0_17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10874479d71_0_17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10874479d71_0_17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10874479d71_0_17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10874479d71_0_17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10874479d71_0_22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10874479d71_0_22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10874479d71_0_25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10874479d71_0_25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10874479d71_0_27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g10874479d71_0_27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10874479d71_0_29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" name="Google Shape;450;g10874479d71_0_29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10874479d71_0_3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" name="Google Shape;456;g10874479d71_0_31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10874479d71_0_32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" name="Google Shape;462;g10874479d71_0_32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10874479d71_0_33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" name="Google Shape;468;g10874479d71_0_33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10874479d71_0_35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4" name="Google Shape;474;g10874479d71_0_35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10874479d71_0_36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Google Shape;480;g10874479d71_0_36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10874479d71_0_38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6" name="Google Shape;486;g10874479d71_0_38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25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48099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6" name="Google Shape;16;p3"/>
          <p:cNvSpPr/>
          <p:nvPr/>
        </p:nvSpPr>
        <p:spPr>
          <a:xfrm>
            <a:off x="0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0"/>
            <a:ext cx="431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0" y="44125"/>
            <a:ext cx="4313625" cy="4399375"/>
          </a:xfrm>
          <a:custGeom>
            <a:avLst/>
            <a:gdLst/>
            <a:ahLst/>
            <a:cxnLst/>
            <a:rect l="l" t="t" r="r" b="b"/>
            <a:pathLst>
              <a:path w="172545" h="175975" extrusionOk="0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2" name="Google Shape;22;p4"/>
          <p:cNvSpPr/>
          <p:nvPr/>
        </p:nvSpPr>
        <p:spPr>
          <a:xfrm>
            <a:off x="-125" y="0"/>
            <a:ext cx="4316900" cy="4395600"/>
          </a:xfrm>
          <a:custGeom>
            <a:avLst/>
            <a:gdLst/>
            <a:ahLst/>
            <a:cxnLst/>
            <a:rect l="l" t="t" r="r" b="b"/>
            <a:pathLst>
              <a:path w="172676" h="175824" extrusionOk="0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2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0" y="0"/>
            <a:ext cx="3764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311675" y="798600"/>
            <a:ext cx="6247800" cy="354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ubTitle" idx="1"/>
          </p:nvPr>
        </p:nvSpPr>
        <p:spPr>
          <a:xfrm>
            <a:off x="304800" y="2626725"/>
            <a:ext cx="3704400" cy="9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body" idx="2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0" y="4369000"/>
            <a:ext cx="9144000" cy="774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body" idx="1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 hasCustomPrompt="1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пеціальний макет 2">
  <p:cSld name="AUTOLAYOUT_2">
    <p:bg>
      <p:bgPr>
        <a:solidFill>
          <a:srgbClr val="FFFFFF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351600" y="2736850"/>
            <a:ext cx="3997500" cy="1389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rgbClr val="21212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rgbClr val="21212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rgbClr val="21212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rgbClr val="21212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rgbClr val="21212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rgbClr val="21212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rgbClr val="21212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rgbClr val="21212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rgbClr val="212121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пеціальний макет 3">
  <p:cSld name="AUTOLAYOUT_3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6323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6"/>
          <p:cNvSpPr/>
          <p:nvPr/>
        </p:nvSpPr>
        <p:spPr>
          <a:xfrm>
            <a:off x="25" y="0"/>
            <a:ext cx="9143982" cy="3277800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ctrTitle"/>
          </p:nvPr>
        </p:nvSpPr>
        <p:spPr>
          <a:xfrm>
            <a:off x="311700" y="3537800"/>
            <a:ext cx="8097600" cy="1005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 b="1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 b="1"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 b="1"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 b="1"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 b="1"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 b="1"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 b="1"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 b="1"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 b="1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пеціальний макет 4">
  <p:cSld name="AUTOLAYOUT_4">
    <p:bg>
      <p:bgPr>
        <a:solidFill>
          <a:srgbClr val="FFFFFF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" y="-3"/>
            <a:ext cx="914400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7"/>
          <p:cNvSpPr txBox="1">
            <a:spLocks noGrp="1"/>
          </p:cNvSpPr>
          <p:nvPr>
            <p:ph type="ctrTitle"/>
          </p:nvPr>
        </p:nvSpPr>
        <p:spPr>
          <a:xfrm>
            <a:off x="436825" y="901200"/>
            <a:ext cx="4065900" cy="3341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3600"/>
              <a:buNone/>
              <a:defRPr sz="3600" b="1">
                <a:solidFill>
                  <a:srgbClr val="42424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3600"/>
              <a:buNone/>
              <a:defRPr sz="3600" b="1">
                <a:solidFill>
                  <a:srgbClr val="42424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3600"/>
              <a:buNone/>
              <a:defRPr sz="3600" b="1">
                <a:solidFill>
                  <a:srgbClr val="42424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3600"/>
              <a:buNone/>
              <a:defRPr sz="3600" b="1">
                <a:solidFill>
                  <a:srgbClr val="42424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3600"/>
              <a:buNone/>
              <a:defRPr sz="3600" b="1">
                <a:solidFill>
                  <a:srgbClr val="42424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3600"/>
              <a:buNone/>
              <a:defRPr sz="3600" b="1">
                <a:solidFill>
                  <a:srgbClr val="42424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3600"/>
              <a:buNone/>
              <a:defRPr sz="3600" b="1">
                <a:solidFill>
                  <a:srgbClr val="42424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3600"/>
              <a:buNone/>
              <a:defRPr sz="3600" b="1">
                <a:solidFill>
                  <a:srgbClr val="42424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3600"/>
              <a:buNone/>
              <a:defRPr sz="3600" b="1">
                <a:solidFill>
                  <a:srgbClr val="424242"/>
                </a:solidFill>
              </a:defRPr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пеціальний макет 5">
  <p:cSld name="AUTOLAYOUT_5">
    <p:bg>
      <p:bgPr>
        <a:solidFill>
          <a:srgbClr val="FFFFFF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3" name="Google Shape;83;p18"/>
          <p:cNvGrpSpPr/>
          <p:nvPr/>
        </p:nvGrpSpPr>
        <p:grpSpPr>
          <a:xfrm>
            <a:off x="0" y="0"/>
            <a:ext cx="9144153" cy="5143624"/>
            <a:chOff x="-77" y="25"/>
            <a:chExt cx="9144153" cy="5143624"/>
          </a:xfrm>
        </p:grpSpPr>
        <p:sp>
          <p:nvSpPr>
            <p:cNvPr id="84" name="Google Shape;84;p18"/>
            <p:cNvSpPr/>
            <p:nvPr/>
          </p:nvSpPr>
          <p:spPr>
            <a:xfrm rot="-5400000">
              <a:off x="-47653" y="2190615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8"/>
            <p:cNvSpPr/>
            <p:nvPr/>
          </p:nvSpPr>
          <p:spPr>
            <a:xfrm rot="-5400000">
              <a:off x="-47653" y="3047879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8"/>
            <p:cNvSpPr/>
            <p:nvPr/>
          </p:nvSpPr>
          <p:spPr>
            <a:xfrm rot="-5400000">
              <a:off x="-47653" y="3905144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8"/>
            <p:cNvSpPr/>
            <p:nvPr/>
          </p:nvSpPr>
          <p:spPr>
            <a:xfrm rot="-5400000">
              <a:off x="-47653" y="476185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8"/>
            <p:cNvSpPr/>
            <p:nvPr/>
          </p:nvSpPr>
          <p:spPr>
            <a:xfrm rot="-5400000">
              <a:off x="-47653" y="1333449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8"/>
            <p:cNvSpPr/>
            <p:nvPr/>
          </p:nvSpPr>
          <p:spPr>
            <a:xfrm rot="5400000">
              <a:off x="714198" y="1762155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8"/>
            <p:cNvSpPr/>
            <p:nvPr/>
          </p:nvSpPr>
          <p:spPr>
            <a:xfrm rot="-5400000">
              <a:off x="714322" y="2190615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8"/>
            <p:cNvSpPr/>
            <p:nvPr/>
          </p:nvSpPr>
          <p:spPr>
            <a:xfrm rot="5400000">
              <a:off x="714198" y="2619420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8"/>
            <p:cNvSpPr/>
            <p:nvPr/>
          </p:nvSpPr>
          <p:spPr>
            <a:xfrm rot="-5400000">
              <a:off x="714322" y="3047879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8"/>
            <p:cNvSpPr/>
            <p:nvPr/>
          </p:nvSpPr>
          <p:spPr>
            <a:xfrm rot="5400000">
              <a:off x="714198" y="3476684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8"/>
            <p:cNvSpPr/>
            <p:nvPr/>
          </p:nvSpPr>
          <p:spPr>
            <a:xfrm rot="-5400000">
              <a:off x="714322" y="3905144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8"/>
            <p:cNvSpPr/>
            <p:nvPr/>
          </p:nvSpPr>
          <p:spPr>
            <a:xfrm rot="5400000">
              <a:off x="714198" y="4333949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8"/>
            <p:cNvSpPr/>
            <p:nvPr/>
          </p:nvSpPr>
          <p:spPr>
            <a:xfrm rot="5400000">
              <a:off x="714198" y="47725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8"/>
            <p:cNvSpPr/>
            <p:nvPr/>
          </p:nvSpPr>
          <p:spPr>
            <a:xfrm rot="-5400000">
              <a:off x="714322" y="476185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8"/>
            <p:cNvSpPr/>
            <p:nvPr/>
          </p:nvSpPr>
          <p:spPr>
            <a:xfrm rot="5400000">
              <a:off x="714198" y="904990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8"/>
            <p:cNvSpPr/>
            <p:nvPr/>
          </p:nvSpPr>
          <p:spPr>
            <a:xfrm rot="-5400000">
              <a:off x="714322" y="1333449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8"/>
            <p:cNvSpPr/>
            <p:nvPr/>
          </p:nvSpPr>
          <p:spPr>
            <a:xfrm rot="5400000">
              <a:off x="1476173" y="1762155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8"/>
            <p:cNvSpPr/>
            <p:nvPr/>
          </p:nvSpPr>
          <p:spPr>
            <a:xfrm rot="-5400000">
              <a:off x="1476296" y="2190615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8"/>
            <p:cNvSpPr/>
            <p:nvPr/>
          </p:nvSpPr>
          <p:spPr>
            <a:xfrm rot="5400000">
              <a:off x="1476173" y="2619420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8"/>
            <p:cNvSpPr/>
            <p:nvPr/>
          </p:nvSpPr>
          <p:spPr>
            <a:xfrm rot="-5400000">
              <a:off x="1476296" y="3047879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8"/>
            <p:cNvSpPr/>
            <p:nvPr/>
          </p:nvSpPr>
          <p:spPr>
            <a:xfrm rot="5400000">
              <a:off x="1476173" y="3476684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8"/>
            <p:cNvSpPr/>
            <p:nvPr/>
          </p:nvSpPr>
          <p:spPr>
            <a:xfrm rot="-5400000">
              <a:off x="1476296" y="3905144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8"/>
            <p:cNvSpPr/>
            <p:nvPr/>
          </p:nvSpPr>
          <p:spPr>
            <a:xfrm rot="5400000">
              <a:off x="1476173" y="4333949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8"/>
            <p:cNvSpPr/>
            <p:nvPr/>
          </p:nvSpPr>
          <p:spPr>
            <a:xfrm rot="5400000">
              <a:off x="1476173" y="47725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8"/>
            <p:cNvSpPr/>
            <p:nvPr/>
          </p:nvSpPr>
          <p:spPr>
            <a:xfrm rot="-5400000">
              <a:off x="1476296" y="476185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8"/>
            <p:cNvSpPr/>
            <p:nvPr/>
          </p:nvSpPr>
          <p:spPr>
            <a:xfrm rot="5400000">
              <a:off x="1476173" y="904990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8"/>
            <p:cNvSpPr/>
            <p:nvPr/>
          </p:nvSpPr>
          <p:spPr>
            <a:xfrm rot="-5400000">
              <a:off x="1476296" y="1333449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8"/>
            <p:cNvSpPr/>
            <p:nvPr/>
          </p:nvSpPr>
          <p:spPr>
            <a:xfrm rot="5400000">
              <a:off x="2238147" y="1762155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8"/>
            <p:cNvSpPr/>
            <p:nvPr/>
          </p:nvSpPr>
          <p:spPr>
            <a:xfrm rot="-5400000">
              <a:off x="2238271" y="2190615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8"/>
            <p:cNvSpPr/>
            <p:nvPr/>
          </p:nvSpPr>
          <p:spPr>
            <a:xfrm rot="5400000">
              <a:off x="2238147" y="2619420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8"/>
            <p:cNvSpPr/>
            <p:nvPr/>
          </p:nvSpPr>
          <p:spPr>
            <a:xfrm rot="-5400000">
              <a:off x="2238271" y="3047879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8"/>
            <p:cNvSpPr/>
            <p:nvPr/>
          </p:nvSpPr>
          <p:spPr>
            <a:xfrm rot="5400000">
              <a:off x="2238147" y="3476684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8"/>
            <p:cNvSpPr/>
            <p:nvPr/>
          </p:nvSpPr>
          <p:spPr>
            <a:xfrm rot="-5400000">
              <a:off x="2238271" y="3905144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8"/>
            <p:cNvSpPr/>
            <p:nvPr/>
          </p:nvSpPr>
          <p:spPr>
            <a:xfrm rot="5400000">
              <a:off x="2238147" y="4333949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8"/>
            <p:cNvSpPr/>
            <p:nvPr/>
          </p:nvSpPr>
          <p:spPr>
            <a:xfrm rot="5400000">
              <a:off x="2238147" y="47725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8"/>
            <p:cNvSpPr/>
            <p:nvPr/>
          </p:nvSpPr>
          <p:spPr>
            <a:xfrm rot="-5400000">
              <a:off x="2238271" y="476185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8"/>
            <p:cNvSpPr/>
            <p:nvPr/>
          </p:nvSpPr>
          <p:spPr>
            <a:xfrm rot="5400000">
              <a:off x="2238147" y="904990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8"/>
            <p:cNvSpPr/>
            <p:nvPr/>
          </p:nvSpPr>
          <p:spPr>
            <a:xfrm rot="-5400000">
              <a:off x="2238271" y="1333449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8"/>
            <p:cNvSpPr/>
            <p:nvPr/>
          </p:nvSpPr>
          <p:spPr>
            <a:xfrm rot="5400000">
              <a:off x="3000173" y="1762155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8"/>
            <p:cNvSpPr/>
            <p:nvPr/>
          </p:nvSpPr>
          <p:spPr>
            <a:xfrm rot="-5400000">
              <a:off x="3000297" y="2190615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8"/>
            <p:cNvSpPr/>
            <p:nvPr/>
          </p:nvSpPr>
          <p:spPr>
            <a:xfrm rot="5400000">
              <a:off x="3000173" y="2619420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8"/>
            <p:cNvSpPr/>
            <p:nvPr/>
          </p:nvSpPr>
          <p:spPr>
            <a:xfrm rot="-5400000">
              <a:off x="3000297" y="3047879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8"/>
            <p:cNvSpPr/>
            <p:nvPr/>
          </p:nvSpPr>
          <p:spPr>
            <a:xfrm rot="5400000">
              <a:off x="3000173" y="3476684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8"/>
            <p:cNvSpPr/>
            <p:nvPr/>
          </p:nvSpPr>
          <p:spPr>
            <a:xfrm rot="-5400000">
              <a:off x="3000297" y="3905144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8"/>
            <p:cNvSpPr/>
            <p:nvPr/>
          </p:nvSpPr>
          <p:spPr>
            <a:xfrm rot="5400000">
              <a:off x="3000173" y="4333949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8"/>
            <p:cNvSpPr/>
            <p:nvPr/>
          </p:nvSpPr>
          <p:spPr>
            <a:xfrm rot="5400000">
              <a:off x="3000173" y="47725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8"/>
            <p:cNvSpPr/>
            <p:nvPr/>
          </p:nvSpPr>
          <p:spPr>
            <a:xfrm rot="-5400000">
              <a:off x="3000297" y="476185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8"/>
            <p:cNvSpPr/>
            <p:nvPr/>
          </p:nvSpPr>
          <p:spPr>
            <a:xfrm rot="5400000">
              <a:off x="3000173" y="904990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8"/>
            <p:cNvSpPr/>
            <p:nvPr/>
          </p:nvSpPr>
          <p:spPr>
            <a:xfrm rot="-5400000">
              <a:off x="3000297" y="1333449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8"/>
            <p:cNvSpPr/>
            <p:nvPr/>
          </p:nvSpPr>
          <p:spPr>
            <a:xfrm rot="5400000">
              <a:off x="3762251" y="1762155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8"/>
            <p:cNvSpPr/>
            <p:nvPr/>
          </p:nvSpPr>
          <p:spPr>
            <a:xfrm rot="-5400000">
              <a:off x="3762374" y="2190615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8"/>
            <p:cNvSpPr/>
            <p:nvPr/>
          </p:nvSpPr>
          <p:spPr>
            <a:xfrm rot="5400000">
              <a:off x="3762251" y="2619420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8"/>
            <p:cNvSpPr/>
            <p:nvPr/>
          </p:nvSpPr>
          <p:spPr>
            <a:xfrm rot="-5400000">
              <a:off x="3762374" y="3047879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8"/>
            <p:cNvSpPr/>
            <p:nvPr/>
          </p:nvSpPr>
          <p:spPr>
            <a:xfrm rot="5400000">
              <a:off x="3762251" y="3476684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8"/>
            <p:cNvSpPr/>
            <p:nvPr/>
          </p:nvSpPr>
          <p:spPr>
            <a:xfrm rot="-5400000">
              <a:off x="3762374" y="3905144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8"/>
            <p:cNvSpPr/>
            <p:nvPr/>
          </p:nvSpPr>
          <p:spPr>
            <a:xfrm rot="5400000">
              <a:off x="3762251" y="4333949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8"/>
            <p:cNvSpPr/>
            <p:nvPr/>
          </p:nvSpPr>
          <p:spPr>
            <a:xfrm rot="5400000">
              <a:off x="3762251" y="47725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8"/>
            <p:cNvSpPr/>
            <p:nvPr/>
          </p:nvSpPr>
          <p:spPr>
            <a:xfrm rot="-5400000">
              <a:off x="3762374" y="476185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8"/>
            <p:cNvSpPr/>
            <p:nvPr/>
          </p:nvSpPr>
          <p:spPr>
            <a:xfrm rot="5400000">
              <a:off x="3762251" y="904990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8"/>
            <p:cNvSpPr/>
            <p:nvPr/>
          </p:nvSpPr>
          <p:spPr>
            <a:xfrm rot="-5400000">
              <a:off x="3762374" y="1333449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8"/>
            <p:cNvSpPr/>
            <p:nvPr/>
          </p:nvSpPr>
          <p:spPr>
            <a:xfrm rot="5400000">
              <a:off x="-47777" y="1762155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8"/>
            <p:cNvSpPr/>
            <p:nvPr/>
          </p:nvSpPr>
          <p:spPr>
            <a:xfrm rot="5400000">
              <a:off x="-47777" y="2619420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8"/>
            <p:cNvSpPr/>
            <p:nvPr/>
          </p:nvSpPr>
          <p:spPr>
            <a:xfrm rot="5400000">
              <a:off x="-47777" y="3476684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8"/>
            <p:cNvSpPr/>
            <p:nvPr/>
          </p:nvSpPr>
          <p:spPr>
            <a:xfrm rot="5400000">
              <a:off x="-47777" y="4333949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8"/>
            <p:cNvSpPr/>
            <p:nvPr/>
          </p:nvSpPr>
          <p:spPr>
            <a:xfrm rot="-5400000">
              <a:off x="166697" y="4548163"/>
              <a:ext cx="428700" cy="762000"/>
            </a:xfrm>
            <a:prstGeom prst="rtTriangle">
              <a:avLst/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8"/>
            <p:cNvSpPr/>
            <p:nvPr/>
          </p:nvSpPr>
          <p:spPr>
            <a:xfrm rot="5400000">
              <a:off x="-47777" y="47725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8"/>
            <p:cNvSpPr/>
            <p:nvPr/>
          </p:nvSpPr>
          <p:spPr>
            <a:xfrm rot="5400000">
              <a:off x="-47777" y="904990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8"/>
            <p:cNvSpPr/>
            <p:nvPr/>
          </p:nvSpPr>
          <p:spPr>
            <a:xfrm rot="-5400000" flipH="1">
              <a:off x="166697" y="-166420"/>
              <a:ext cx="428700" cy="762000"/>
            </a:xfrm>
            <a:prstGeom prst="rtTriangle">
              <a:avLst/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8"/>
            <p:cNvSpPr/>
            <p:nvPr/>
          </p:nvSpPr>
          <p:spPr>
            <a:xfrm rot="-5400000">
              <a:off x="928672" y="4548163"/>
              <a:ext cx="428700" cy="762000"/>
            </a:xfrm>
            <a:prstGeom prst="rtTriangle">
              <a:avLst/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8"/>
            <p:cNvSpPr/>
            <p:nvPr/>
          </p:nvSpPr>
          <p:spPr>
            <a:xfrm rot="-5400000" flipH="1">
              <a:off x="928672" y="-166420"/>
              <a:ext cx="428700" cy="762000"/>
            </a:xfrm>
            <a:prstGeom prst="rtTriangle">
              <a:avLst/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8"/>
            <p:cNvSpPr/>
            <p:nvPr/>
          </p:nvSpPr>
          <p:spPr>
            <a:xfrm rot="-5400000">
              <a:off x="1690646" y="4548163"/>
              <a:ext cx="428700" cy="762000"/>
            </a:xfrm>
            <a:prstGeom prst="rtTriangle">
              <a:avLst/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8"/>
            <p:cNvSpPr/>
            <p:nvPr/>
          </p:nvSpPr>
          <p:spPr>
            <a:xfrm rot="-5400000" flipH="1">
              <a:off x="1690646" y="-166420"/>
              <a:ext cx="428700" cy="762000"/>
            </a:xfrm>
            <a:prstGeom prst="rtTriangle">
              <a:avLst/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8"/>
            <p:cNvSpPr/>
            <p:nvPr/>
          </p:nvSpPr>
          <p:spPr>
            <a:xfrm rot="-5400000">
              <a:off x="2452621" y="4548163"/>
              <a:ext cx="428700" cy="762000"/>
            </a:xfrm>
            <a:prstGeom prst="rtTriangle">
              <a:avLst/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8"/>
            <p:cNvSpPr/>
            <p:nvPr/>
          </p:nvSpPr>
          <p:spPr>
            <a:xfrm rot="-5400000" flipH="1">
              <a:off x="2452621" y="-166420"/>
              <a:ext cx="428700" cy="762000"/>
            </a:xfrm>
            <a:prstGeom prst="rtTriangle">
              <a:avLst/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18"/>
            <p:cNvSpPr/>
            <p:nvPr/>
          </p:nvSpPr>
          <p:spPr>
            <a:xfrm rot="-5400000">
              <a:off x="3214647" y="4548163"/>
              <a:ext cx="428700" cy="762000"/>
            </a:xfrm>
            <a:prstGeom prst="rtTriangle">
              <a:avLst/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18"/>
            <p:cNvSpPr/>
            <p:nvPr/>
          </p:nvSpPr>
          <p:spPr>
            <a:xfrm rot="-5400000" flipH="1">
              <a:off x="3214647" y="-166420"/>
              <a:ext cx="428700" cy="762000"/>
            </a:xfrm>
            <a:prstGeom prst="rtTriangle">
              <a:avLst/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18"/>
            <p:cNvSpPr/>
            <p:nvPr/>
          </p:nvSpPr>
          <p:spPr>
            <a:xfrm rot="-5400000">
              <a:off x="3976724" y="4548163"/>
              <a:ext cx="428700" cy="762000"/>
            </a:xfrm>
            <a:prstGeom prst="rtTriangle">
              <a:avLst/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18"/>
            <p:cNvSpPr/>
            <p:nvPr/>
          </p:nvSpPr>
          <p:spPr>
            <a:xfrm rot="-5400000" flipH="1">
              <a:off x="3976724" y="-166420"/>
              <a:ext cx="428700" cy="762000"/>
            </a:xfrm>
            <a:prstGeom prst="rtTriangle">
              <a:avLst/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18"/>
            <p:cNvSpPr/>
            <p:nvPr/>
          </p:nvSpPr>
          <p:spPr>
            <a:xfrm rot="-5400000">
              <a:off x="4524349" y="2190615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18"/>
            <p:cNvSpPr/>
            <p:nvPr/>
          </p:nvSpPr>
          <p:spPr>
            <a:xfrm rot="-5400000">
              <a:off x="4524349" y="3047879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18"/>
            <p:cNvSpPr/>
            <p:nvPr/>
          </p:nvSpPr>
          <p:spPr>
            <a:xfrm rot="-5400000">
              <a:off x="4524349" y="3905144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18"/>
            <p:cNvSpPr/>
            <p:nvPr/>
          </p:nvSpPr>
          <p:spPr>
            <a:xfrm rot="-5400000">
              <a:off x="4524349" y="476185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18"/>
            <p:cNvSpPr/>
            <p:nvPr/>
          </p:nvSpPr>
          <p:spPr>
            <a:xfrm rot="-5400000">
              <a:off x="4524349" y="1333449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18"/>
            <p:cNvSpPr/>
            <p:nvPr/>
          </p:nvSpPr>
          <p:spPr>
            <a:xfrm rot="5400000">
              <a:off x="5286200" y="1762155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18"/>
            <p:cNvSpPr/>
            <p:nvPr/>
          </p:nvSpPr>
          <p:spPr>
            <a:xfrm rot="-5400000">
              <a:off x="5286324" y="2190615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18"/>
            <p:cNvSpPr/>
            <p:nvPr/>
          </p:nvSpPr>
          <p:spPr>
            <a:xfrm rot="5400000">
              <a:off x="5286200" y="2619420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18"/>
            <p:cNvSpPr/>
            <p:nvPr/>
          </p:nvSpPr>
          <p:spPr>
            <a:xfrm rot="-5400000">
              <a:off x="5286324" y="3047879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18"/>
            <p:cNvSpPr/>
            <p:nvPr/>
          </p:nvSpPr>
          <p:spPr>
            <a:xfrm rot="5400000">
              <a:off x="5286200" y="3476684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18"/>
            <p:cNvSpPr/>
            <p:nvPr/>
          </p:nvSpPr>
          <p:spPr>
            <a:xfrm rot="-5400000">
              <a:off x="5286324" y="3905144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18"/>
            <p:cNvSpPr/>
            <p:nvPr/>
          </p:nvSpPr>
          <p:spPr>
            <a:xfrm rot="5400000">
              <a:off x="5286200" y="4333949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18"/>
            <p:cNvSpPr/>
            <p:nvPr/>
          </p:nvSpPr>
          <p:spPr>
            <a:xfrm rot="5400000">
              <a:off x="5286200" y="47725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18"/>
            <p:cNvSpPr/>
            <p:nvPr/>
          </p:nvSpPr>
          <p:spPr>
            <a:xfrm rot="-5400000">
              <a:off x="5286324" y="476185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18"/>
            <p:cNvSpPr/>
            <p:nvPr/>
          </p:nvSpPr>
          <p:spPr>
            <a:xfrm rot="5400000">
              <a:off x="5286200" y="904990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18"/>
            <p:cNvSpPr/>
            <p:nvPr/>
          </p:nvSpPr>
          <p:spPr>
            <a:xfrm rot="-5400000">
              <a:off x="5286324" y="1333449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18"/>
            <p:cNvSpPr/>
            <p:nvPr/>
          </p:nvSpPr>
          <p:spPr>
            <a:xfrm rot="5400000">
              <a:off x="6048175" y="1762155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18"/>
            <p:cNvSpPr/>
            <p:nvPr/>
          </p:nvSpPr>
          <p:spPr>
            <a:xfrm rot="-5400000">
              <a:off x="6048298" y="2190615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18"/>
            <p:cNvSpPr/>
            <p:nvPr/>
          </p:nvSpPr>
          <p:spPr>
            <a:xfrm rot="5400000">
              <a:off x="6048175" y="2619420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18"/>
            <p:cNvSpPr/>
            <p:nvPr/>
          </p:nvSpPr>
          <p:spPr>
            <a:xfrm rot="-5400000">
              <a:off x="6048298" y="3047879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18"/>
            <p:cNvSpPr/>
            <p:nvPr/>
          </p:nvSpPr>
          <p:spPr>
            <a:xfrm rot="5400000">
              <a:off x="6048175" y="3476684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18"/>
            <p:cNvSpPr/>
            <p:nvPr/>
          </p:nvSpPr>
          <p:spPr>
            <a:xfrm rot="-5400000">
              <a:off x="6048298" y="3905144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18"/>
            <p:cNvSpPr/>
            <p:nvPr/>
          </p:nvSpPr>
          <p:spPr>
            <a:xfrm rot="5400000">
              <a:off x="6048175" y="4333949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18"/>
            <p:cNvSpPr/>
            <p:nvPr/>
          </p:nvSpPr>
          <p:spPr>
            <a:xfrm rot="5400000">
              <a:off x="6048175" y="47725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18"/>
            <p:cNvSpPr/>
            <p:nvPr/>
          </p:nvSpPr>
          <p:spPr>
            <a:xfrm rot="-5400000">
              <a:off x="6048298" y="476185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18"/>
            <p:cNvSpPr/>
            <p:nvPr/>
          </p:nvSpPr>
          <p:spPr>
            <a:xfrm rot="5400000">
              <a:off x="6048175" y="904990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18"/>
            <p:cNvSpPr/>
            <p:nvPr/>
          </p:nvSpPr>
          <p:spPr>
            <a:xfrm rot="-5400000">
              <a:off x="6048298" y="1333449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18"/>
            <p:cNvSpPr/>
            <p:nvPr/>
          </p:nvSpPr>
          <p:spPr>
            <a:xfrm rot="5400000">
              <a:off x="6810149" y="1762155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18"/>
            <p:cNvSpPr/>
            <p:nvPr/>
          </p:nvSpPr>
          <p:spPr>
            <a:xfrm rot="-5400000">
              <a:off x="6810273" y="2190615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18"/>
            <p:cNvSpPr/>
            <p:nvPr/>
          </p:nvSpPr>
          <p:spPr>
            <a:xfrm rot="5400000">
              <a:off x="6810149" y="2619420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18"/>
            <p:cNvSpPr/>
            <p:nvPr/>
          </p:nvSpPr>
          <p:spPr>
            <a:xfrm rot="-5400000">
              <a:off x="6810273" y="3047879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18"/>
            <p:cNvSpPr/>
            <p:nvPr/>
          </p:nvSpPr>
          <p:spPr>
            <a:xfrm rot="5400000">
              <a:off x="6810149" y="3476684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18"/>
            <p:cNvSpPr/>
            <p:nvPr/>
          </p:nvSpPr>
          <p:spPr>
            <a:xfrm rot="-5400000">
              <a:off x="6810273" y="3905144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18"/>
            <p:cNvSpPr/>
            <p:nvPr/>
          </p:nvSpPr>
          <p:spPr>
            <a:xfrm rot="5400000">
              <a:off x="6810149" y="4333949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18"/>
            <p:cNvSpPr/>
            <p:nvPr/>
          </p:nvSpPr>
          <p:spPr>
            <a:xfrm rot="5400000">
              <a:off x="6810149" y="47725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18"/>
            <p:cNvSpPr/>
            <p:nvPr/>
          </p:nvSpPr>
          <p:spPr>
            <a:xfrm rot="-5400000">
              <a:off x="6810273" y="476185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18"/>
            <p:cNvSpPr/>
            <p:nvPr/>
          </p:nvSpPr>
          <p:spPr>
            <a:xfrm rot="5400000">
              <a:off x="6810149" y="904990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18"/>
            <p:cNvSpPr/>
            <p:nvPr/>
          </p:nvSpPr>
          <p:spPr>
            <a:xfrm rot="-5400000">
              <a:off x="6810273" y="1333449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18"/>
            <p:cNvSpPr/>
            <p:nvPr/>
          </p:nvSpPr>
          <p:spPr>
            <a:xfrm rot="5400000">
              <a:off x="7572175" y="1762155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18"/>
            <p:cNvSpPr/>
            <p:nvPr/>
          </p:nvSpPr>
          <p:spPr>
            <a:xfrm rot="-5400000">
              <a:off x="7572299" y="2190615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18"/>
            <p:cNvSpPr/>
            <p:nvPr/>
          </p:nvSpPr>
          <p:spPr>
            <a:xfrm rot="5400000">
              <a:off x="7572175" y="2619420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18"/>
            <p:cNvSpPr/>
            <p:nvPr/>
          </p:nvSpPr>
          <p:spPr>
            <a:xfrm rot="-5400000">
              <a:off x="7572299" y="3047879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18"/>
            <p:cNvSpPr/>
            <p:nvPr/>
          </p:nvSpPr>
          <p:spPr>
            <a:xfrm rot="5400000">
              <a:off x="7572175" y="3476684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18"/>
            <p:cNvSpPr/>
            <p:nvPr/>
          </p:nvSpPr>
          <p:spPr>
            <a:xfrm rot="-5400000">
              <a:off x="7572299" y="3905144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18"/>
            <p:cNvSpPr/>
            <p:nvPr/>
          </p:nvSpPr>
          <p:spPr>
            <a:xfrm rot="5400000">
              <a:off x="7572175" y="4333949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18"/>
            <p:cNvSpPr/>
            <p:nvPr/>
          </p:nvSpPr>
          <p:spPr>
            <a:xfrm rot="5400000">
              <a:off x="7572175" y="47725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18"/>
            <p:cNvSpPr/>
            <p:nvPr/>
          </p:nvSpPr>
          <p:spPr>
            <a:xfrm rot="-5400000">
              <a:off x="7572299" y="476185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18"/>
            <p:cNvSpPr/>
            <p:nvPr/>
          </p:nvSpPr>
          <p:spPr>
            <a:xfrm rot="5400000">
              <a:off x="7572175" y="904990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18"/>
            <p:cNvSpPr/>
            <p:nvPr/>
          </p:nvSpPr>
          <p:spPr>
            <a:xfrm rot="-5400000">
              <a:off x="7572299" y="1333449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18"/>
            <p:cNvSpPr/>
            <p:nvPr/>
          </p:nvSpPr>
          <p:spPr>
            <a:xfrm rot="5400000">
              <a:off x="8334253" y="1762155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18"/>
            <p:cNvSpPr/>
            <p:nvPr/>
          </p:nvSpPr>
          <p:spPr>
            <a:xfrm rot="-5400000">
              <a:off x="8334377" y="2190615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18"/>
            <p:cNvSpPr/>
            <p:nvPr/>
          </p:nvSpPr>
          <p:spPr>
            <a:xfrm rot="5400000">
              <a:off x="8334253" y="2619420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18"/>
            <p:cNvSpPr/>
            <p:nvPr/>
          </p:nvSpPr>
          <p:spPr>
            <a:xfrm rot="-5400000">
              <a:off x="8334377" y="3047879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18"/>
            <p:cNvSpPr/>
            <p:nvPr/>
          </p:nvSpPr>
          <p:spPr>
            <a:xfrm rot="5400000">
              <a:off x="8334253" y="3476684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18"/>
            <p:cNvSpPr/>
            <p:nvPr/>
          </p:nvSpPr>
          <p:spPr>
            <a:xfrm rot="-5400000">
              <a:off x="8334377" y="3905144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18"/>
            <p:cNvSpPr/>
            <p:nvPr/>
          </p:nvSpPr>
          <p:spPr>
            <a:xfrm rot="5400000">
              <a:off x="8334253" y="4333949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18"/>
            <p:cNvSpPr/>
            <p:nvPr/>
          </p:nvSpPr>
          <p:spPr>
            <a:xfrm rot="5400000">
              <a:off x="8334253" y="47725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18"/>
            <p:cNvSpPr/>
            <p:nvPr/>
          </p:nvSpPr>
          <p:spPr>
            <a:xfrm rot="-5400000">
              <a:off x="8334377" y="476185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18"/>
            <p:cNvSpPr/>
            <p:nvPr/>
          </p:nvSpPr>
          <p:spPr>
            <a:xfrm rot="5400000">
              <a:off x="8334253" y="904990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18"/>
            <p:cNvSpPr/>
            <p:nvPr/>
          </p:nvSpPr>
          <p:spPr>
            <a:xfrm rot="-5400000">
              <a:off x="8334377" y="1333449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18"/>
            <p:cNvSpPr/>
            <p:nvPr/>
          </p:nvSpPr>
          <p:spPr>
            <a:xfrm rot="5400000">
              <a:off x="4524225" y="1762155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18"/>
            <p:cNvSpPr/>
            <p:nvPr/>
          </p:nvSpPr>
          <p:spPr>
            <a:xfrm rot="5400000">
              <a:off x="4524225" y="2619420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18"/>
            <p:cNvSpPr/>
            <p:nvPr/>
          </p:nvSpPr>
          <p:spPr>
            <a:xfrm rot="5400000">
              <a:off x="4524225" y="3476684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18"/>
            <p:cNvSpPr/>
            <p:nvPr/>
          </p:nvSpPr>
          <p:spPr>
            <a:xfrm rot="5400000">
              <a:off x="4524225" y="4333949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18"/>
            <p:cNvSpPr/>
            <p:nvPr/>
          </p:nvSpPr>
          <p:spPr>
            <a:xfrm rot="-5400000">
              <a:off x="4738699" y="4548163"/>
              <a:ext cx="428700" cy="762000"/>
            </a:xfrm>
            <a:prstGeom prst="rtTriangle">
              <a:avLst/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18"/>
            <p:cNvSpPr/>
            <p:nvPr/>
          </p:nvSpPr>
          <p:spPr>
            <a:xfrm rot="5400000">
              <a:off x="4524225" y="47725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18"/>
            <p:cNvSpPr/>
            <p:nvPr/>
          </p:nvSpPr>
          <p:spPr>
            <a:xfrm rot="5400000">
              <a:off x="4524225" y="904990"/>
              <a:ext cx="857400" cy="762000"/>
            </a:xfrm>
            <a:prstGeom prst="triangle">
              <a:avLst>
                <a:gd name="adj" fmla="val 50000"/>
              </a:avLst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18"/>
            <p:cNvSpPr/>
            <p:nvPr/>
          </p:nvSpPr>
          <p:spPr>
            <a:xfrm rot="-5400000" flipH="1">
              <a:off x="4738699" y="-166420"/>
              <a:ext cx="428700" cy="762000"/>
            </a:xfrm>
            <a:prstGeom prst="rtTriangle">
              <a:avLst/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18"/>
            <p:cNvSpPr/>
            <p:nvPr/>
          </p:nvSpPr>
          <p:spPr>
            <a:xfrm rot="-5400000">
              <a:off x="5500674" y="4548163"/>
              <a:ext cx="428700" cy="762000"/>
            </a:xfrm>
            <a:prstGeom prst="rtTriangle">
              <a:avLst/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18"/>
            <p:cNvSpPr/>
            <p:nvPr/>
          </p:nvSpPr>
          <p:spPr>
            <a:xfrm rot="-5400000" flipH="1">
              <a:off x="5500674" y="-166420"/>
              <a:ext cx="428700" cy="762000"/>
            </a:xfrm>
            <a:prstGeom prst="rtTriangle">
              <a:avLst/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18"/>
            <p:cNvSpPr/>
            <p:nvPr/>
          </p:nvSpPr>
          <p:spPr>
            <a:xfrm rot="-5400000">
              <a:off x="6262648" y="4548163"/>
              <a:ext cx="428700" cy="762000"/>
            </a:xfrm>
            <a:prstGeom prst="rtTriangle">
              <a:avLst/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18"/>
            <p:cNvSpPr/>
            <p:nvPr/>
          </p:nvSpPr>
          <p:spPr>
            <a:xfrm rot="-5400000" flipH="1">
              <a:off x="6262648" y="-166420"/>
              <a:ext cx="428700" cy="762000"/>
            </a:xfrm>
            <a:prstGeom prst="rtTriangle">
              <a:avLst/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18"/>
            <p:cNvSpPr/>
            <p:nvPr/>
          </p:nvSpPr>
          <p:spPr>
            <a:xfrm rot="-5400000">
              <a:off x="7024623" y="4548163"/>
              <a:ext cx="428700" cy="762000"/>
            </a:xfrm>
            <a:prstGeom prst="rtTriangle">
              <a:avLst/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18"/>
            <p:cNvSpPr/>
            <p:nvPr/>
          </p:nvSpPr>
          <p:spPr>
            <a:xfrm rot="-5400000" flipH="1">
              <a:off x="7024623" y="-166420"/>
              <a:ext cx="428700" cy="762000"/>
            </a:xfrm>
            <a:prstGeom prst="rtTriangle">
              <a:avLst/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18"/>
            <p:cNvSpPr/>
            <p:nvPr/>
          </p:nvSpPr>
          <p:spPr>
            <a:xfrm rot="-5400000">
              <a:off x="7786649" y="4548163"/>
              <a:ext cx="428700" cy="762000"/>
            </a:xfrm>
            <a:prstGeom prst="rtTriangle">
              <a:avLst/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18"/>
            <p:cNvSpPr/>
            <p:nvPr/>
          </p:nvSpPr>
          <p:spPr>
            <a:xfrm rot="-5400000" flipH="1">
              <a:off x="7786649" y="-166420"/>
              <a:ext cx="428700" cy="762000"/>
            </a:xfrm>
            <a:prstGeom prst="rtTriangle">
              <a:avLst/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18"/>
            <p:cNvSpPr/>
            <p:nvPr/>
          </p:nvSpPr>
          <p:spPr>
            <a:xfrm rot="-5400000">
              <a:off x="8548727" y="4548163"/>
              <a:ext cx="428700" cy="762000"/>
            </a:xfrm>
            <a:prstGeom prst="rtTriangle">
              <a:avLst/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18"/>
            <p:cNvSpPr/>
            <p:nvPr/>
          </p:nvSpPr>
          <p:spPr>
            <a:xfrm rot="-5400000" flipH="1">
              <a:off x="8548727" y="-166420"/>
              <a:ext cx="428700" cy="762000"/>
            </a:xfrm>
            <a:prstGeom prst="rtTriangle">
              <a:avLst/>
            </a:prstGeom>
            <a:solidFill>
              <a:srgbClr val="42424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0" name="Google Shape;240;p18"/>
          <p:cNvSpPr/>
          <p:nvPr/>
        </p:nvSpPr>
        <p:spPr>
          <a:xfrm>
            <a:off x="1527325" y="1290025"/>
            <a:ext cx="6089400" cy="256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18"/>
          <p:cNvSpPr txBox="1">
            <a:spLocks noGrp="1"/>
          </p:cNvSpPr>
          <p:nvPr>
            <p:ph type="title"/>
          </p:nvPr>
        </p:nvSpPr>
        <p:spPr>
          <a:xfrm>
            <a:off x="1885350" y="1897113"/>
            <a:ext cx="5373300" cy="1349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1">
                <a:solidFill>
                  <a:srgbClr val="21212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1">
                <a:solidFill>
                  <a:srgbClr val="21212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1">
                <a:solidFill>
                  <a:srgbClr val="21212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1">
                <a:solidFill>
                  <a:srgbClr val="21212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1">
                <a:solidFill>
                  <a:srgbClr val="21212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1">
                <a:solidFill>
                  <a:srgbClr val="21212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1">
                <a:solidFill>
                  <a:srgbClr val="21212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1">
                <a:solidFill>
                  <a:srgbClr val="21212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1">
                <a:solidFill>
                  <a:srgbClr val="212121"/>
                </a:solidFill>
              </a:defRPr>
            </a:lvl9pPr>
          </a:lstStyle>
          <a:p>
            <a:endParaRPr/>
          </a:p>
        </p:txBody>
      </p:sp>
      <p:sp>
        <p:nvSpPr>
          <p:cNvPr id="242" name="Google Shape;24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пеціальний макет 7">
  <p:cSld name="AUTOLAYOUT_7">
    <p:bg>
      <p:bgPr>
        <a:solidFill>
          <a:srgbClr val="FFFFFF"/>
        </a:solidFill>
        <a:effectLst/>
      </p:bgPr>
    </p:bg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AF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19"/>
          <p:cNvSpPr/>
          <p:nvPr/>
        </p:nvSpPr>
        <p:spPr>
          <a:xfrm>
            <a:off x="4825" y="3164150"/>
            <a:ext cx="9135000" cy="6567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19"/>
          <p:cNvSpPr/>
          <p:nvPr/>
        </p:nvSpPr>
        <p:spPr>
          <a:xfrm>
            <a:off x="4500" y="3820856"/>
            <a:ext cx="9135000" cy="656700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19"/>
          <p:cNvSpPr/>
          <p:nvPr/>
        </p:nvSpPr>
        <p:spPr>
          <a:xfrm>
            <a:off x="4825" y="4477513"/>
            <a:ext cx="9135000" cy="656700"/>
          </a:xfrm>
          <a:prstGeom prst="rect">
            <a:avLst/>
          </a:prstGeom>
          <a:solidFill>
            <a:srgbClr val="F6B26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19"/>
          <p:cNvSpPr/>
          <p:nvPr/>
        </p:nvSpPr>
        <p:spPr>
          <a:xfrm rot="-5400000">
            <a:off x="7890072" y="3884990"/>
            <a:ext cx="656700" cy="1841700"/>
          </a:xfrm>
          <a:prstGeom prst="rtTriangle">
            <a:avLst/>
          </a:prstGeom>
          <a:solidFill>
            <a:srgbClr val="E6913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19"/>
          <p:cNvSpPr/>
          <p:nvPr/>
        </p:nvSpPr>
        <p:spPr>
          <a:xfrm rot="-5400000">
            <a:off x="6048416" y="3884990"/>
            <a:ext cx="656700" cy="1841700"/>
          </a:xfrm>
          <a:prstGeom prst="rtTriangle">
            <a:avLst/>
          </a:prstGeom>
          <a:solidFill>
            <a:srgbClr val="E6913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19"/>
          <p:cNvSpPr/>
          <p:nvPr/>
        </p:nvSpPr>
        <p:spPr>
          <a:xfrm rot="-5400000">
            <a:off x="4243722" y="3884990"/>
            <a:ext cx="656700" cy="1841700"/>
          </a:xfrm>
          <a:prstGeom prst="rtTriangle">
            <a:avLst/>
          </a:prstGeom>
          <a:solidFill>
            <a:srgbClr val="E6913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19"/>
          <p:cNvSpPr/>
          <p:nvPr/>
        </p:nvSpPr>
        <p:spPr>
          <a:xfrm rot="-5400000">
            <a:off x="2402066" y="3884990"/>
            <a:ext cx="656700" cy="1841700"/>
          </a:xfrm>
          <a:prstGeom prst="rtTriangle">
            <a:avLst/>
          </a:prstGeom>
          <a:solidFill>
            <a:srgbClr val="E6913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19"/>
          <p:cNvSpPr/>
          <p:nvPr/>
        </p:nvSpPr>
        <p:spPr>
          <a:xfrm rot="-5400000">
            <a:off x="597372" y="3884990"/>
            <a:ext cx="656700" cy="1841700"/>
          </a:xfrm>
          <a:prstGeom prst="rtTriangle">
            <a:avLst/>
          </a:prstGeom>
          <a:solidFill>
            <a:srgbClr val="E6913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19"/>
          <p:cNvSpPr/>
          <p:nvPr/>
        </p:nvSpPr>
        <p:spPr>
          <a:xfrm rot="-5400000">
            <a:off x="7890647" y="2571659"/>
            <a:ext cx="656700" cy="1841700"/>
          </a:xfrm>
          <a:prstGeom prst="rtTriangle">
            <a:avLst/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19"/>
          <p:cNvSpPr/>
          <p:nvPr/>
        </p:nvSpPr>
        <p:spPr>
          <a:xfrm rot="-5400000">
            <a:off x="6048990" y="2571659"/>
            <a:ext cx="656700" cy="1841700"/>
          </a:xfrm>
          <a:prstGeom prst="rtTriangle">
            <a:avLst/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19"/>
          <p:cNvSpPr/>
          <p:nvPr/>
        </p:nvSpPr>
        <p:spPr>
          <a:xfrm rot="-5400000">
            <a:off x="2402640" y="2571659"/>
            <a:ext cx="656700" cy="1841700"/>
          </a:xfrm>
          <a:prstGeom prst="rtTriangle">
            <a:avLst/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19"/>
          <p:cNvSpPr/>
          <p:nvPr/>
        </p:nvSpPr>
        <p:spPr>
          <a:xfrm rot="-5400000">
            <a:off x="597947" y="2571659"/>
            <a:ext cx="656700" cy="1841700"/>
          </a:xfrm>
          <a:prstGeom prst="rtTriangle">
            <a:avLst/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19"/>
          <p:cNvSpPr/>
          <p:nvPr/>
        </p:nvSpPr>
        <p:spPr>
          <a:xfrm rot="-5400000">
            <a:off x="4244297" y="2571659"/>
            <a:ext cx="656700" cy="1841700"/>
          </a:xfrm>
          <a:prstGeom prst="rtTriangle">
            <a:avLst/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19"/>
          <p:cNvSpPr/>
          <p:nvPr/>
        </p:nvSpPr>
        <p:spPr>
          <a:xfrm rot="-5400000">
            <a:off x="7890072" y="3228329"/>
            <a:ext cx="656700" cy="1841700"/>
          </a:xfrm>
          <a:prstGeom prst="rtTriangle">
            <a:avLst/>
          </a:prstGeom>
          <a:solidFill>
            <a:srgbClr val="F9CB9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19"/>
          <p:cNvSpPr/>
          <p:nvPr/>
        </p:nvSpPr>
        <p:spPr>
          <a:xfrm rot="-5400000">
            <a:off x="6048416" y="3228329"/>
            <a:ext cx="656700" cy="1841700"/>
          </a:xfrm>
          <a:prstGeom prst="rtTriangle">
            <a:avLst/>
          </a:prstGeom>
          <a:solidFill>
            <a:srgbClr val="F9CB9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19"/>
          <p:cNvSpPr/>
          <p:nvPr/>
        </p:nvSpPr>
        <p:spPr>
          <a:xfrm rot="-5400000">
            <a:off x="4243722" y="3228329"/>
            <a:ext cx="656700" cy="1841700"/>
          </a:xfrm>
          <a:prstGeom prst="rtTriangle">
            <a:avLst/>
          </a:prstGeom>
          <a:solidFill>
            <a:srgbClr val="F9CB9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19"/>
          <p:cNvSpPr/>
          <p:nvPr/>
        </p:nvSpPr>
        <p:spPr>
          <a:xfrm rot="-5400000">
            <a:off x="2402066" y="3228329"/>
            <a:ext cx="656700" cy="1841700"/>
          </a:xfrm>
          <a:prstGeom prst="rtTriangle">
            <a:avLst/>
          </a:prstGeom>
          <a:solidFill>
            <a:srgbClr val="F9CB9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9"/>
          <p:cNvSpPr/>
          <p:nvPr/>
        </p:nvSpPr>
        <p:spPr>
          <a:xfrm rot="-5400000">
            <a:off x="597372" y="3228329"/>
            <a:ext cx="656700" cy="1841700"/>
          </a:xfrm>
          <a:prstGeom prst="rtTriangle">
            <a:avLst/>
          </a:prstGeom>
          <a:solidFill>
            <a:srgbClr val="F9CB9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19"/>
          <p:cNvSpPr txBox="1">
            <a:spLocks noGrp="1"/>
          </p:cNvSpPr>
          <p:nvPr>
            <p:ph type="ctrTitle"/>
          </p:nvPr>
        </p:nvSpPr>
        <p:spPr>
          <a:xfrm>
            <a:off x="1844325" y="747900"/>
            <a:ext cx="5456100" cy="1704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45F06"/>
              </a:buClr>
              <a:buSzPts val="3600"/>
              <a:buNone/>
              <a:defRPr sz="3600" b="1">
                <a:solidFill>
                  <a:srgbClr val="B45F06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45F06"/>
              </a:buClr>
              <a:buSzPts val="6000"/>
              <a:buNone/>
              <a:defRPr sz="6000" b="1">
                <a:solidFill>
                  <a:srgbClr val="B45F06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45F06"/>
              </a:buClr>
              <a:buSzPts val="6000"/>
              <a:buNone/>
              <a:defRPr sz="6000" b="1">
                <a:solidFill>
                  <a:srgbClr val="B45F06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45F06"/>
              </a:buClr>
              <a:buSzPts val="6000"/>
              <a:buNone/>
              <a:defRPr sz="6000" b="1">
                <a:solidFill>
                  <a:srgbClr val="B45F06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45F06"/>
              </a:buClr>
              <a:buSzPts val="6000"/>
              <a:buNone/>
              <a:defRPr sz="6000" b="1">
                <a:solidFill>
                  <a:srgbClr val="B45F06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45F06"/>
              </a:buClr>
              <a:buSzPts val="6000"/>
              <a:buNone/>
              <a:defRPr sz="6000" b="1">
                <a:solidFill>
                  <a:srgbClr val="B45F06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45F06"/>
              </a:buClr>
              <a:buSzPts val="6000"/>
              <a:buNone/>
              <a:defRPr sz="6000" b="1">
                <a:solidFill>
                  <a:srgbClr val="B45F06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45F06"/>
              </a:buClr>
              <a:buSzPts val="6000"/>
              <a:buNone/>
              <a:defRPr sz="6000" b="1">
                <a:solidFill>
                  <a:srgbClr val="B45F06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45F06"/>
              </a:buClr>
              <a:buSzPts val="6000"/>
              <a:buNone/>
              <a:defRPr sz="6000" b="1">
                <a:solidFill>
                  <a:srgbClr val="B45F06"/>
                </a:solidFill>
              </a:defRPr>
            </a:lvl9pPr>
          </a:lstStyle>
          <a:p>
            <a:endParaRPr/>
          </a:p>
        </p:txBody>
      </p:sp>
      <p:sp>
        <p:nvSpPr>
          <p:cNvPr id="264" name="Google Shape;264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пеціальний макет 6">
  <p:cSld name="AUTOLAYOUT_8">
    <p:bg>
      <p:bgPr>
        <a:solidFill>
          <a:srgbClr val="FFFFFF"/>
        </a:solidFill>
        <a:effectLst/>
      </p:bgPr>
    </p:bg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пеціальний макет 8">
  <p:cSld name="AUTOLAYOUT_9">
    <p:bg>
      <p:bgPr>
        <a:solidFill>
          <a:srgbClr val="FFFFFF"/>
        </a:solidFill>
        <a:effectLst/>
      </p:bgPr>
    </p:bg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пеціальний макет 9">
  <p:cSld name="AUTOLAYOUT_10">
    <p:bg>
      <p:bgPr>
        <a:solidFill>
          <a:srgbClr val="FFFFFF"/>
        </a:solidFill>
        <a:effectLst/>
      </p:bgPr>
    </p:bg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пеціальний макет 10">
  <p:cSld name="AUTOLAYOUT_11">
    <p:bg>
      <p:bgPr>
        <a:solidFill>
          <a:srgbClr val="FFFFFF"/>
        </a:solidFill>
        <a:effectLst/>
      </p:bgPr>
    </p:bg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пеціальний макет 11">
  <p:cSld name="AUTOLAYOUT_12">
    <p:bg>
      <p:bgPr>
        <a:solidFill>
          <a:srgbClr val="FFFFFF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пеціальний макет 12">
  <p:cSld name="AUTOLAYOUT_13">
    <p:bg>
      <p:bgPr>
        <a:solidFill>
          <a:srgbClr val="FFFFFF"/>
        </a:solidFill>
        <a:effectLst/>
      </p:bgPr>
    </p:bg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25"/>
          <p:cNvSpPr/>
          <p:nvPr/>
        </p:nvSpPr>
        <p:spPr>
          <a:xfrm>
            <a:off x="5037500" y="751050"/>
            <a:ext cx="3641400" cy="3641400"/>
          </a:xfrm>
          <a:prstGeom prst="rect">
            <a:avLst/>
          </a:prstGeom>
          <a:noFill/>
          <a:ln w="76200" cap="flat" cmpd="thinThick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25"/>
          <p:cNvSpPr txBox="1">
            <a:spLocks noGrp="1"/>
          </p:cNvSpPr>
          <p:nvPr>
            <p:ph type="title"/>
          </p:nvPr>
        </p:nvSpPr>
        <p:spPr>
          <a:xfrm>
            <a:off x="5172950" y="923700"/>
            <a:ext cx="3370500" cy="3296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84" name="Google Shape;284;p2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пеціальний макет 13">
  <p:cSld name="AUTOLAYOUT_14">
    <p:bg>
      <p:bgPr>
        <a:solidFill>
          <a:srgbClr val="FFFFFF"/>
        </a:solidFill>
        <a:effectLst/>
      </p:bgPr>
    </p:bg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7" name="Google Shape;287;p26"/>
          <p:cNvGrpSpPr/>
          <p:nvPr/>
        </p:nvGrpSpPr>
        <p:grpSpPr>
          <a:xfrm>
            <a:off x="595613" y="2538080"/>
            <a:ext cx="7952774" cy="64502"/>
            <a:chOff x="595675" y="2820050"/>
            <a:chExt cx="7952774" cy="64502"/>
          </a:xfrm>
        </p:grpSpPr>
        <p:sp>
          <p:nvSpPr>
            <p:cNvPr id="288" name="Google Shape;288;p26"/>
            <p:cNvSpPr/>
            <p:nvPr/>
          </p:nvSpPr>
          <p:spPr>
            <a:xfrm>
              <a:off x="2186208" y="2820050"/>
              <a:ext cx="1620000" cy="64500"/>
            </a:xfrm>
            <a:prstGeom prst="rect">
              <a:avLst/>
            </a:prstGeom>
            <a:solidFill>
              <a:srgbClr val="D62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26"/>
            <p:cNvSpPr/>
            <p:nvPr/>
          </p:nvSpPr>
          <p:spPr>
            <a:xfrm>
              <a:off x="3776784" y="2820050"/>
              <a:ext cx="1620000" cy="64500"/>
            </a:xfrm>
            <a:prstGeom prst="rect">
              <a:avLst/>
            </a:prstGeom>
            <a:solidFill>
              <a:srgbClr val="F77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26"/>
            <p:cNvSpPr/>
            <p:nvPr/>
          </p:nvSpPr>
          <p:spPr>
            <a:xfrm>
              <a:off x="5373056" y="2820052"/>
              <a:ext cx="1596300" cy="64500"/>
            </a:xfrm>
            <a:prstGeom prst="rect">
              <a:avLst/>
            </a:prstGeom>
            <a:solidFill>
              <a:srgbClr val="FCBF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26"/>
            <p:cNvSpPr/>
            <p:nvPr/>
          </p:nvSpPr>
          <p:spPr>
            <a:xfrm>
              <a:off x="595675" y="2820050"/>
              <a:ext cx="1590600" cy="64500"/>
            </a:xfrm>
            <a:prstGeom prst="rect">
              <a:avLst/>
            </a:prstGeom>
            <a:solidFill>
              <a:srgbClr val="0030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26"/>
            <p:cNvSpPr/>
            <p:nvPr/>
          </p:nvSpPr>
          <p:spPr>
            <a:xfrm>
              <a:off x="6957849" y="2820050"/>
              <a:ext cx="1590600" cy="64500"/>
            </a:xfrm>
            <a:prstGeom prst="rect">
              <a:avLst/>
            </a:prstGeom>
            <a:solidFill>
              <a:srgbClr val="EAE2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3" name="Google Shape;293;p26"/>
          <p:cNvSpPr txBox="1">
            <a:spLocks noGrp="1"/>
          </p:cNvSpPr>
          <p:nvPr>
            <p:ph type="title"/>
          </p:nvPr>
        </p:nvSpPr>
        <p:spPr>
          <a:xfrm>
            <a:off x="505475" y="1375100"/>
            <a:ext cx="8043000" cy="1086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43434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434343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434343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434343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434343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434343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434343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434343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94" name="Google Shape;294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пеціальний макет 14">
  <p:cSld name="AUTOLAYOUT_15">
    <p:bg>
      <p:bgPr>
        <a:solidFill>
          <a:srgbClr val="FFFFFF"/>
        </a:solidFill>
        <a:effectLst/>
      </p:bgPr>
    </p:bg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27"/>
          <p:cNvSpPr/>
          <p:nvPr/>
        </p:nvSpPr>
        <p:spPr>
          <a:xfrm>
            <a:off x="2145713" y="2967150"/>
            <a:ext cx="90000" cy="90000"/>
          </a:xfrm>
          <a:prstGeom prst="ellipse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98" name="Google Shape;298;p27"/>
          <p:cNvCxnSpPr>
            <a:stCxn id="297" idx="6"/>
            <a:endCxn id="299" idx="2"/>
          </p:cNvCxnSpPr>
          <p:nvPr/>
        </p:nvCxnSpPr>
        <p:spPr>
          <a:xfrm>
            <a:off x="2235713" y="3012150"/>
            <a:ext cx="46728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99" name="Google Shape;299;p27"/>
          <p:cNvSpPr/>
          <p:nvPr/>
        </p:nvSpPr>
        <p:spPr>
          <a:xfrm>
            <a:off x="6908488" y="2967150"/>
            <a:ext cx="90000" cy="90000"/>
          </a:xfrm>
          <a:prstGeom prst="ellipse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27"/>
          <p:cNvSpPr txBox="1">
            <a:spLocks noGrp="1"/>
          </p:cNvSpPr>
          <p:nvPr>
            <p:ph type="title"/>
          </p:nvPr>
        </p:nvSpPr>
        <p:spPr>
          <a:xfrm>
            <a:off x="1268800" y="1629150"/>
            <a:ext cx="6606600" cy="1160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 b="1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 b="1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 b="1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 b="1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 b="1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 b="1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 b="1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 b="1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 b="1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01" name="Google Shape;301;p2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пеціальний макет 16">
  <p:cSld name="AUTOLAYOUT_17">
    <p:bg>
      <p:bgPr>
        <a:solidFill>
          <a:srgbClr val="FFFFFF"/>
        </a:solidFill>
        <a:effectLst/>
      </p:bgPr>
    </p:bg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28"/>
          <p:cNvSpPr txBox="1">
            <a:spLocks noGrp="1"/>
          </p:cNvSpPr>
          <p:nvPr>
            <p:ph type="ctrTitle"/>
          </p:nvPr>
        </p:nvSpPr>
        <p:spPr>
          <a:xfrm>
            <a:off x="1837575" y="1251525"/>
            <a:ext cx="5445900" cy="2640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 b="1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 b="1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 b="1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 b="1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 b="1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 b="1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 b="1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 b="1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 b="1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05" name="Google Shape;305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пеціальний макет 15">
  <p:cSld name="AUTOLAYOUT_18">
    <p:bg>
      <p:bgPr>
        <a:solidFill>
          <a:srgbClr val="FFFFFF"/>
        </a:solidFill>
        <a:effectLst/>
      </p:bgPr>
    </p:bg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29"/>
          <p:cNvSpPr/>
          <p:nvPr/>
        </p:nvSpPr>
        <p:spPr>
          <a:xfrm>
            <a:off x="5037500" y="751050"/>
            <a:ext cx="3641400" cy="3641400"/>
          </a:xfrm>
          <a:prstGeom prst="rect">
            <a:avLst/>
          </a:prstGeom>
          <a:noFill/>
          <a:ln w="76200" cap="flat" cmpd="thinThick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29"/>
          <p:cNvSpPr txBox="1">
            <a:spLocks noGrp="1"/>
          </p:cNvSpPr>
          <p:nvPr>
            <p:ph type="title"/>
          </p:nvPr>
        </p:nvSpPr>
        <p:spPr>
          <a:xfrm>
            <a:off x="5172950" y="923700"/>
            <a:ext cx="3370500" cy="3296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 b="1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 b="1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 b="1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 b="1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 b="1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 b="1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 b="1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 b="1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 b="1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10" name="Google Shape;310;p29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пеціальний макет 17">
  <p:cSld name="AUTOLAYOUT_19">
    <p:bg>
      <p:bgPr>
        <a:solidFill>
          <a:srgbClr val="FFFFFF"/>
        </a:solidFill>
        <a:effectLst/>
      </p:bgPr>
    </p:bg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30"/>
          <p:cNvSpPr/>
          <p:nvPr/>
        </p:nvSpPr>
        <p:spPr>
          <a:xfrm>
            <a:off x="0" y="0"/>
            <a:ext cx="38091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30"/>
          <p:cNvSpPr txBox="1">
            <a:spLocks noGrp="1"/>
          </p:cNvSpPr>
          <p:nvPr>
            <p:ph type="ctrTitle"/>
          </p:nvPr>
        </p:nvSpPr>
        <p:spPr>
          <a:xfrm>
            <a:off x="4269750" y="913500"/>
            <a:ext cx="4202700" cy="3316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15" name="Google Shape;315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пеціальний макет 19">
  <p:cSld name="AUTOLAYOUT_21">
    <p:bg>
      <p:bgPr>
        <a:solidFill>
          <a:srgbClr val="FFFFFF"/>
        </a:solidFill>
        <a:effectLst/>
      </p:bgPr>
    </p:bg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31"/>
          <p:cNvSpPr/>
          <p:nvPr/>
        </p:nvSpPr>
        <p:spPr>
          <a:xfrm>
            <a:off x="3389100" y="0"/>
            <a:ext cx="57549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19" name="Google Shape;319;p31"/>
          <p:cNvCxnSpPr/>
          <p:nvPr/>
        </p:nvCxnSpPr>
        <p:spPr>
          <a:xfrm>
            <a:off x="372950" y="511683"/>
            <a:ext cx="642300" cy="0"/>
          </a:xfrm>
          <a:prstGeom prst="straightConnector1">
            <a:avLst/>
          </a:prstGeom>
          <a:noFill/>
          <a:ln w="762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0" name="Google Shape;320;p31"/>
          <p:cNvSpPr txBox="1">
            <a:spLocks noGrp="1"/>
          </p:cNvSpPr>
          <p:nvPr>
            <p:ph type="title"/>
          </p:nvPr>
        </p:nvSpPr>
        <p:spPr>
          <a:xfrm>
            <a:off x="321825" y="694100"/>
            <a:ext cx="2143800" cy="3149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00" b="1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00" b="1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00" b="1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00" b="1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00" b="1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00" b="1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00" b="1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00" b="1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21" name="Google Shape;321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пеціальний макет 18">
  <p:cSld name="AUTOLAYOUT_22">
    <p:bg>
      <p:bgPr>
        <a:solidFill>
          <a:srgbClr val="FFFFFF"/>
        </a:solidFill>
        <a:effectLst/>
      </p:bgPr>
    </p:bg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32"/>
          <p:cNvSpPr/>
          <p:nvPr/>
        </p:nvSpPr>
        <p:spPr>
          <a:xfrm>
            <a:off x="0" y="0"/>
            <a:ext cx="38091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32"/>
          <p:cNvSpPr txBox="1">
            <a:spLocks noGrp="1"/>
          </p:cNvSpPr>
          <p:nvPr>
            <p:ph type="ctrTitle"/>
          </p:nvPr>
        </p:nvSpPr>
        <p:spPr>
          <a:xfrm>
            <a:off x="4269750" y="913500"/>
            <a:ext cx="4202700" cy="3316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26" name="Google Shape;326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пеціальний макет 20">
  <p:cSld name="AUTOLAYOUT_23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6323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9" name="Google Shape;329;p33"/>
          <p:cNvGrpSpPr/>
          <p:nvPr/>
        </p:nvGrpSpPr>
        <p:grpSpPr>
          <a:xfrm>
            <a:off x="421564" y="4512638"/>
            <a:ext cx="4305910" cy="150575"/>
            <a:chOff x="0" y="3797750"/>
            <a:chExt cx="9144000" cy="150575"/>
          </a:xfrm>
        </p:grpSpPr>
        <p:cxnSp>
          <p:nvCxnSpPr>
            <p:cNvPr id="330" name="Google Shape;330;p33"/>
            <p:cNvCxnSpPr/>
            <p:nvPr/>
          </p:nvCxnSpPr>
          <p:spPr>
            <a:xfrm>
              <a:off x="0" y="379775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rgbClr val="90A4A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31" name="Google Shape;331;p33"/>
            <p:cNvCxnSpPr/>
            <p:nvPr/>
          </p:nvCxnSpPr>
          <p:spPr>
            <a:xfrm>
              <a:off x="0" y="3948325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rgbClr val="90A4A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32" name="Google Shape;332;p33"/>
            <p:cNvCxnSpPr/>
            <p:nvPr/>
          </p:nvCxnSpPr>
          <p:spPr>
            <a:xfrm>
              <a:off x="0" y="3873038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rgbClr val="90A4AE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333" name="Google Shape;333;p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535400" cy="1763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 b="1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 b="1"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 b="1"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 b="1"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 b="1"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 b="1"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 b="1"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 b="1"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 b="1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34" name="Google Shape;334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пеціальний макет 21">
  <p:cSld name="AUTOLAYOUT_24">
    <p:bg>
      <p:bgPr>
        <a:solidFill>
          <a:srgbClr val="FFFFFF"/>
        </a:solidFill>
        <a:effectLst/>
      </p:bgPr>
    </p:bg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3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7" name="Google Shape;337;p34"/>
          <p:cNvGrpSpPr/>
          <p:nvPr/>
        </p:nvGrpSpPr>
        <p:grpSpPr>
          <a:xfrm>
            <a:off x="2" y="4713898"/>
            <a:ext cx="3047923" cy="429600"/>
            <a:chOff x="-73" y="4713898"/>
            <a:chExt cx="3047923" cy="429600"/>
          </a:xfrm>
        </p:grpSpPr>
        <p:sp>
          <p:nvSpPr>
            <p:cNvPr id="338" name="Google Shape;338;p34"/>
            <p:cNvSpPr/>
            <p:nvPr/>
          </p:nvSpPr>
          <p:spPr>
            <a:xfrm rot="-5400000">
              <a:off x="2452050" y="4547698"/>
              <a:ext cx="429600" cy="762000"/>
            </a:xfrm>
            <a:prstGeom prst="rtTriangle">
              <a:avLst/>
            </a:pr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34"/>
            <p:cNvSpPr/>
            <p:nvPr/>
          </p:nvSpPr>
          <p:spPr>
            <a:xfrm rot="-5400000">
              <a:off x="928119" y="4547698"/>
              <a:ext cx="429600" cy="762000"/>
            </a:xfrm>
            <a:prstGeom prst="rtTriangle">
              <a:avLst/>
            </a:pr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34"/>
            <p:cNvSpPr/>
            <p:nvPr/>
          </p:nvSpPr>
          <p:spPr>
            <a:xfrm rot="5400000" flipH="1">
              <a:off x="1689952" y="4547698"/>
              <a:ext cx="429600" cy="762000"/>
            </a:xfrm>
            <a:prstGeom prst="rtTriangle">
              <a:avLst/>
            </a:pr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34"/>
            <p:cNvSpPr/>
            <p:nvPr/>
          </p:nvSpPr>
          <p:spPr>
            <a:xfrm rot="5400000" flipH="1">
              <a:off x="166127" y="4547698"/>
              <a:ext cx="429600" cy="762000"/>
            </a:xfrm>
            <a:prstGeom prst="rtTriangle">
              <a:avLst/>
            </a:pr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2" name="Google Shape;342;p34"/>
          <p:cNvSpPr/>
          <p:nvPr/>
        </p:nvSpPr>
        <p:spPr>
          <a:xfrm>
            <a:off x="3047650" y="0"/>
            <a:ext cx="60963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34"/>
          <p:cNvSpPr txBox="1">
            <a:spLocks noGrp="1"/>
          </p:cNvSpPr>
          <p:nvPr>
            <p:ph type="title"/>
          </p:nvPr>
        </p:nvSpPr>
        <p:spPr>
          <a:xfrm>
            <a:off x="185350" y="352000"/>
            <a:ext cx="2683200" cy="4078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21212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21212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21212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21212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21212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21212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21212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21212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212121"/>
                </a:solidFill>
              </a:defRPr>
            </a:lvl9pPr>
          </a:lstStyle>
          <a:p>
            <a:endParaRPr/>
          </a:p>
        </p:txBody>
      </p:sp>
      <p:sp>
        <p:nvSpPr>
          <p:cNvPr id="344" name="Google Shape;344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пеціальний макет 22">
  <p:cSld name="AUTOLAYOUT_25">
    <p:bg>
      <p:bgPr>
        <a:solidFill>
          <a:srgbClr val="FFFFFF"/>
        </a:solidFill>
        <a:effectLst/>
      </p:bgPr>
    </p:bg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3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35"/>
          <p:cNvSpPr/>
          <p:nvPr/>
        </p:nvSpPr>
        <p:spPr>
          <a:xfrm>
            <a:off x="0" y="0"/>
            <a:ext cx="38091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35"/>
          <p:cNvSpPr txBox="1">
            <a:spLocks noGrp="1"/>
          </p:cNvSpPr>
          <p:nvPr>
            <p:ph type="ctrTitle"/>
          </p:nvPr>
        </p:nvSpPr>
        <p:spPr>
          <a:xfrm>
            <a:off x="4269750" y="913500"/>
            <a:ext cx="4202700" cy="3316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rgbClr val="D9D9D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rgbClr val="D9D9D9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rgbClr val="D9D9D9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rgbClr val="D9D9D9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rgbClr val="D9D9D9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rgbClr val="D9D9D9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rgbClr val="D9D9D9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rgbClr val="D9D9D9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rgbClr val="D9D9D9"/>
                </a:solidFill>
              </a:defRPr>
            </a:lvl9pPr>
          </a:lstStyle>
          <a:p>
            <a:endParaRPr/>
          </a:p>
        </p:txBody>
      </p:sp>
      <p:sp>
        <p:nvSpPr>
          <p:cNvPr id="349" name="Google Shape;349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пеціальний макет 24">
  <p:cSld name="AUTOLAYOUT_27">
    <p:bg>
      <p:bgPr>
        <a:solidFill>
          <a:srgbClr val="FFFFFF"/>
        </a:solidFill>
        <a:effectLst/>
      </p:bgPr>
    </p:bg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36"/>
          <p:cNvSpPr txBox="1">
            <a:spLocks noGrp="1"/>
          </p:cNvSpPr>
          <p:nvPr>
            <p:ph type="ctrTitle"/>
          </p:nvPr>
        </p:nvSpPr>
        <p:spPr>
          <a:xfrm>
            <a:off x="1837575" y="1251525"/>
            <a:ext cx="5445900" cy="2640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 b="1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 b="1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 b="1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 b="1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 b="1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 b="1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 b="1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 b="1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 b="1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53" name="Google Shape;353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aradigm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  <p:sldLayoutId id="2147483671" r:id="rId22"/>
    <p:sldLayoutId id="2147483672" r:id="rId23"/>
    <p:sldLayoutId id="2147483673" r:id="rId24"/>
    <p:sldLayoutId id="2147483674" r:id="rId25"/>
    <p:sldLayoutId id="2147483675" r:id="rId26"/>
    <p:sldLayoutId id="2147483676" r:id="rId27"/>
    <p:sldLayoutId id="2147483677" r:id="rId28"/>
    <p:sldLayoutId id="2147483678" r:id="rId29"/>
    <p:sldLayoutId id="2147483679" r:id="rId30"/>
    <p:sldLayoutId id="2147483680" r:id="rId31"/>
    <p:sldLayoutId id="2147483681" r:id="rId32"/>
    <p:sldLayoutId id="2147483682" r:id="rId3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" name="Google Shape;370;p39"/>
          <p:cNvPicPr preferRelativeResize="0"/>
          <p:nvPr/>
        </p:nvPicPr>
        <p:blipFill rotWithShape="1">
          <a:blip r:embed="rId3">
            <a:alphaModFix/>
          </a:blip>
          <a:srcRect t="6732" b="6732"/>
          <a:stretch/>
        </p:blipFill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39"/>
          <p:cNvSpPr/>
          <p:nvPr/>
        </p:nvSpPr>
        <p:spPr>
          <a:xfrm>
            <a:off x="0" y="2574400"/>
            <a:ext cx="4568400" cy="1714500"/>
          </a:xfrm>
          <a:prstGeom prst="rect">
            <a:avLst/>
          </a:prstGeom>
          <a:solidFill>
            <a:srgbClr val="FFFFFF">
              <a:alpha val="854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p39"/>
          <p:cNvSpPr txBox="1">
            <a:spLocks noGrp="1"/>
          </p:cNvSpPr>
          <p:nvPr>
            <p:ph type="title"/>
          </p:nvPr>
        </p:nvSpPr>
        <p:spPr>
          <a:xfrm>
            <a:off x="351600" y="2736850"/>
            <a:ext cx="3997500" cy="138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На Різдво діти колядують.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40"/>
          <p:cNvPicPr preferRelativeResize="0"/>
          <p:nvPr/>
        </p:nvPicPr>
        <p:blipFill rotWithShape="1">
          <a:blip r:embed="rId3">
            <a:alphaModFix/>
          </a:blip>
          <a:srcRect t="23835" b="23835"/>
          <a:stretch/>
        </p:blipFill>
        <p:spPr>
          <a:xfrm>
            <a:off x="25" y="11280"/>
            <a:ext cx="9143982" cy="3201930"/>
          </a:xfrm>
          <a:prstGeom prst="flowChartDocument">
            <a:avLst/>
          </a:prstGeom>
          <a:noFill/>
          <a:ln>
            <a:noFill/>
          </a:ln>
        </p:spPr>
      </p:pic>
      <p:sp>
        <p:nvSpPr>
          <p:cNvPr id="378" name="Google Shape;378;p40"/>
          <p:cNvSpPr txBox="1">
            <a:spLocks noGrp="1"/>
          </p:cNvSpPr>
          <p:nvPr>
            <p:ph type="ctrTitle"/>
          </p:nvPr>
        </p:nvSpPr>
        <p:spPr>
          <a:xfrm>
            <a:off x="311700" y="3537800"/>
            <a:ext cx="8097600" cy="100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 На Новий рік співають щедрівки.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3" name="Google Shape;383;p41"/>
          <p:cNvPicPr preferRelativeResize="0"/>
          <p:nvPr/>
        </p:nvPicPr>
        <p:blipFill rotWithShape="1">
          <a:blip r:embed="rId3">
            <a:alphaModFix/>
          </a:blip>
          <a:srcRect l="6537" r="6528"/>
          <a:stretch/>
        </p:blipFill>
        <p:spPr>
          <a:xfrm>
            <a:off x="200" y="0"/>
            <a:ext cx="4572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41"/>
          <p:cNvSpPr txBox="1">
            <a:spLocks noGrp="1"/>
          </p:cNvSpPr>
          <p:nvPr>
            <p:ph type="title"/>
          </p:nvPr>
        </p:nvSpPr>
        <p:spPr>
          <a:xfrm>
            <a:off x="5172950" y="923700"/>
            <a:ext cx="3370500" cy="329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2"/>
                </a:solidFill>
              </a:rPr>
              <a:t>Які колядки та щедрівки знаєте ви?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42"/>
          <p:cNvSpPr txBox="1">
            <a:spLocks noGrp="1"/>
          </p:cNvSpPr>
          <p:nvPr>
            <p:ph type="title"/>
          </p:nvPr>
        </p:nvSpPr>
        <p:spPr>
          <a:xfrm>
            <a:off x="148450" y="133600"/>
            <a:ext cx="8832300" cy="78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dirty="0"/>
              <a:t>Прослухайте “Щедрик” українського композитора Миколи Леонтовича</a:t>
            </a:r>
            <a:endParaRPr dirty="0"/>
          </a:p>
        </p:txBody>
      </p:sp>
      <p:pic>
        <p:nvPicPr>
          <p:cNvPr id="2" name="Щедрик Хор Верьовки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49757" y="1018053"/>
            <a:ext cx="6429686" cy="36166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Щедрик Плюс плюс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12275" y="161365"/>
            <a:ext cx="6029400" cy="4411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269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Щедрик Один дома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62751" y="115421"/>
            <a:ext cx="5728447" cy="429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230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43"/>
          <p:cNvSpPr txBox="1">
            <a:spLocks noGrp="1"/>
          </p:cNvSpPr>
          <p:nvPr>
            <p:ph type="ctrTitle"/>
          </p:nvPr>
        </p:nvSpPr>
        <p:spPr>
          <a:xfrm>
            <a:off x="187700" y="148450"/>
            <a:ext cx="4518000" cy="486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300"/>
              <a:t>Прослухайте музичний твір “Зима” із циклу “Пори року” Антоніо Вівальді - італійського композитора.</a:t>
            </a:r>
            <a:endParaRPr sz="3300"/>
          </a:p>
        </p:txBody>
      </p:sp>
      <p:pic>
        <p:nvPicPr>
          <p:cNvPr id="395" name="Google Shape;395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8983" y="0"/>
            <a:ext cx="4315017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44"/>
          <p:cNvSpPr txBox="1">
            <a:spLocks noGrp="1"/>
          </p:cNvSpPr>
          <p:nvPr>
            <p:ph type="title"/>
          </p:nvPr>
        </p:nvSpPr>
        <p:spPr>
          <a:xfrm>
            <a:off x="1885350" y="1897113"/>
            <a:ext cx="5373300" cy="134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Вівальді - Зима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1306" y="0"/>
            <a:ext cx="7061387" cy="47075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45"/>
          <p:cNvSpPr txBox="1">
            <a:spLocks noGrp="1"/>
          </p:cNvSpPr>
          <p:nvPr>
            <p:ph type="ctrTitle"/>
          </p:nvPr>
        </p:nvSpPr>
        <p:spPr>
          <a:xfrm>
            <a:off x="192975" y="252350"/>
            <a:ext cx="8713500" cy="285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5400"/>
              <a:t>Чи підходить зображення до прослуханого твору?</a:t>
            </a:r>
            <a:endParaRPr sz="5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" name="Google Shape;410;p46"/>
          <p:cNvPicPr preferRelativeResize="0"/>
          <p:nvPr/>
        </p:nvPicPr>
        <p:blipFill rotWithShape="1">
          <a:blip r:embed="rId3">
            <a:alphaModFix/>
          </a:blip>
          <a:srcRect t="14733" b="14740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" name="Google Shape;415;p47"/>
          <p:cNvPicPr preferRelativeResize="0"/>
          <p:nvPr/>
        </p:nvPicPr>
        <p:blipFill rotWithShape="1">
          <a:blip r:embed="rId3">
            <a:alphaModFix/>
          </a:blip>
          <a:srcRect t="5004" b="4995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" name="Google Shape;420;p48"/>
          <p:cNvPicPr preferRelativeResize="0"/>
          <p:nvPr/>
        </p:nvPicPr>
        <p:blipFill rotWithShape="1">
          <a:blip r:embed="rId3">
            <a:alphaModFix/>
          </a:blip>
          <a:srcRect l="69" r="79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5" name="Google Shape;425;p49"/>
          <p:cNvPicPr preferRelativeResize="0"/>
          <p:nvPr/>
        </p:nvPicPr>
        <p:blipFill rotWithShape="1">
          <a:blip r:embed="rId3">
            <a:alphaModFix/>
          </a:blip>
          <a:srcRect t="7770" b="777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" name="Google Shape;430;p50"/>
          <p:cNvPicPr preferRelativeResize="0"/>
          <p:nvPr/>
        </p:nvPicPr>
        <p:blipFill rotWithShape="1">
          <a:blip r:embed="rId3">
            <a:alphaModFix/>
          </a:blip>
          <a:srcRect t="7604" b="7613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51"/>
          <p:cNvSpPr txBox="1">
            <a:spLocks noGrp="1"/>
          </p:cNvSpPr>
          <p:nvPr>
            <p:ph type="title"/>
          </p:nvPr>
        </p:nvSpPr>
        <p:spPr>
          <a:xfrm>
            <a:off x="163275" y="148450"/>
            <a:ext cx="8817600" cy="96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Розучіть українську народну пісню “Ой, хто, хто Миколая любить” </a:t>
            </a:r>
            <a:endParaRPr/>
          </a:p>
        </p:txBody>
      </p:sp>
      <p:pic>
        <p:nvPicPr>
          <p:cNvPr id="2" name="Ой хто Мипколая любить (плюс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57730" y="1113250"/>
            <a:ext cx="6428690" cy="36161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" name="Google Shape;440;p52"/>
          <p:cNvPicPr preferRelativeResize="0"/>
          <p:nvPr/>
        </p:nvPicPr>
        <p:blipFill rotWithShape="1">
          <a:blip r:embed="rId3">
            <a:alphaModFix amt="50000"/>
          </a:blip>
          <a:srcRect t="7813" b="7813"/>
          <a:stretch/>
        </p:blipFill>
        <p:spPr>
          <a:xfrm>
            <a:off x="0" y="0"/>
            <a:ext cx="9144005" cy="5143497"/>
          </a:xfrm>
          <a:prstGeom prst="rect">
            <a:avLst/>
          </a:prstGeom>
          <a:noFill/>
          <a:ln>
            <a:noFill/>
          </a:ln>
        </p:spPr>
      </p:pic>
      <p:sp>
        <p:nvSpPr>
          <p:cNvPr id="441" name="Google Shape;441;p52"/>
          <p:cNvSpPr txBox="1">
            <a:spLocks noGrp="1"/>
          </p:cNvSpPr>
          <p:nvPr>
            <p:ph type="ctrTitle"/>
          </p:nvPr>
        </p:nvSpPr>
        <p:spPr>
          <a:xfrm>
            <a:off x="1837575" y="1251525"/>
            <a:ext cx="5445900" cy="264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Хто приносить подарунки дітям на Новий рік у різних країнах?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Google Shape;446;p53"/>
          <p:cNvPicPr preferRelativeResize="0"/>
          <p:nvPr/>
        </p:nvPicPr>
        <p:blipFill rotWithShape="1">
          <a:blip r:embed="rId3">
            <a:alphaModFix/>
          </a:blip>
          <a:srcRect t="10906" b="10906"/>
          <a:stretch/>
        </p:blipFill>
        <p:spPr>
          <a:xfrm>
            <a:off x="200" y="0"/>
            <a:ext cx="45720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53"/>
          <p:cNvSpPr txBox="1">
            <a:spLocks noGrp="1"/>
          </p:cNvSpPr>
          <p:nvPr>
            <p:ph type="title"/>
          </p:nvPr>
        </p:nvSpPr>
        <p:spPr>
          <a:xfrm>
            <a:off x="5172950" y="923700"/>
            <a:ext cx="3370500" cy="329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Україна. Святий Миколай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" name="Google Shape;452;p54"/>
          <p:cNvPicPr preferRelativeResize="0"/>
          <p:nvPr/>
        </p:nvPicPr>
        <p:blipFill rotWithShape="1">
          <a:blip r:embed="rId3">
            <a:alphaModFix/>
          </a:blip>
          <a:srcRect t="5036" b="5027"/>
          <a:stretch/>
        </p:blipFill>
        <p:spPr>
          <a:xfrm>
            <a:off x="0" y="24"/>
            <a:ext cx="3808975" cy="5143450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54"/>
          <p:cNvSpPr txBox="1">
            <a:spLocks noGrp="1"/>
          </p:cNvSpPr>
          <p:nvPr>
            <p:ph type="ctrTitle"/>
          </p:nvPr>
        </p:nvSpPr>
        <p:spPr>
          <a:xfrm>
            <a:off x="4269750" y="913500"/>
            <a:ext cx="4202700" cy="331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США.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Санта Клаус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8" name="Google Shape;458;p55"/>
          <p:cNvPicPr preferRelativeResize="0"/>
          <p:nvPr/>
        </p:nvPicPr>
        <p:blipFill rotWithShape="1">
          <a:blip r:embed="rId3">
            <a:alphaModFix/>
          </a:blip>
          <a:srcRect t="19729" b="19729"/>
          <a:stretch/>
        </p:blipFill>
        <p:spPr>
          <a:xfrm>
            <a:off x="3389000" y="0"/>
            <a:ext cx="57549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Google Shape;459;p55"/>
          <p:cNvSpPr txBox="1">
            <a:spLocks noGrp="1"/>
          </p:cNvSpPr>
          <p:nvPr>
            <p:ph type="title"/>
          </p:nvPr>
        </p:nvSpPr>
        <p:spPr>
          <a:xfrm>
            <a:off x="321825" y="694100"/>
            <a:ext cx="2143800" cy="314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Росія.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Дід Мороз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4" name="Google Shape;464;p56"/>
          <p:cNvPicPr preferRelativeResize="0"/>
          <p:nvPr/>
        </p:nvPicPr>
        <p:blipFill rotWithShape="1">
          <a:blip r:embed="rId3">
            <a:alphaModFix/>
          </a:blip>
          <a:srcRect t="5036" b="5027"/>
          <a:stretch/>
        </p:blipFill>
        <p:spPr>
          <a:xfrm>
            <a:off x="0" y="24"/>
            <a:ext cx="3808975" cy="5143451"/>
          </a:xfrm>
          <a:prstGeom prst="rect">
            <a:avLst/>
          </a:prstGeom>
          <a:noFill/>
          <a:ln>
            <a:noFill/>
          </a:ln>
        </p:spPr>
      </p:pic>
      <p:sp>
        <p:nvSpPr>
          <p:cNvPr id="465" name="Google Shape;465;p56"/>
          <p:cNvSpPr txBox="1">
            <a:spLocks noGrp="1"/>
          </p:cNvSpPr>
          <p:nvPr>
            <p:ph type="ctrTitle"/>
          </p:nvPr>
        </p:nvSpPr>
        <p:spPr>
          <a:xfrm>
            <a:off x="4269750" y="913500"/>
            <a:ext cx="4202700" cy="331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4200"/>
              <a:t>Фінляндія.</a:t>
            </a:r>
            <a:endParaRPr sz="4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4200"/>
              <a:t>Йоулупуккі</a:t>
            </a:r>
            <a:endParaRPr sz="42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0" name="Google Shape;470;p57"/>
          <p:cNvPicPr preferRelativeResize="0"/>
          <p:nvPr/>
        </p:nvPicPr>
        <p:blipFill rotWithShape="1">
          <a:blip r:embed="rId3">
            <a:alphaModFix/>
          </a:blip>
          <a:srcRect t="4337" b="4337"/>
          <a:stretch/>
        </p:blipFill>
        <p:spPr>
          <a:xfrm>
            <a:off x="5149150" y="0"/>
            <a:ext cx="3994852" cy="5143023"/>
          </a:xfrm>
          <a:prstGeom prst="rect">
            <a:avLst/>
          </a:prstGeom>
          <a:noFill/>
          <a:ln>
            <a:noFill/>
          </a:ln>
        </p:spPr>
      </p:pic>
      <p:sp>
        <p:nvSpPr>
          <p:cNvPr id="471" name="Google Shape;471;p5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535400" cy="176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Норвегія.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Домовички Ніссе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" name="Google Shape;476;p58"/>
          <p:cNvPicPr preferRelativeResize="0"/>
          <p:nvPr/>
        </p:nvPicPr>
        <p:blipFill rotWithShape="1">
          <a:blip r:embed="rId3">
            <a:alphaModFix/>
          </a:blip>
          <a:srcRect l="5556" r="5547"/>
          <a:stretch/>
        </p:blipFill>
        <p:spPr>
          <a:xfrm>
            <a:off x="3047650" y="0"/>
            <a:ext cx="609634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58"/>
          <p:cNvSpPr txBox="1">
            <a:spLocks noGrp="1"/>
          </p:cNvSpPr>
          <p:nvPr>
            <p:ph type="title"/>
          </p:nvPr>
        </p:nvSpPr>
        <p:spPr>
          <a:xfrm>
            <a:off x="185350" y="352000"/>
            <a:ext cx="2683200" cy="407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Франція.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Пер Ноель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2" name="Google Shape;482;p59"/>
          <p:cNvPicPr preferRelativeResize="0"/>
          <p:nvPr/>
        </p:nvPicPr>
        <p:blipFill rotWithShape="1">
          <a:blip r:embed="rId3">
            <a:alphaModFix/>
          </a:blip>
          <a:srcRect t="5068" b="5068"/>
          <a:stretch/>
        </p:blipFill>
        <p:spPr>
          <a:xfrm>
            <a:off x="0" y="24"/>
            <a:ext cx="3808976" cy="5143450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59"/>
          <p:cNvSpPr txBox="1">
            <a:spLocks noGrp="1"/>
          </p:cNvSpPr>
          <p:nvPr>
            <p:ph type="ctrTitle"/>
          </p:nvPr>
        </p:nvSpPr>
        <p:spPr>
          <a:xfrm>
            <a:off x="4269750" y="913500"/>
            <a:ext cx="4202700" cy="331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2"/>
                </a:solidFill>
              </a:rPr>
              <a:t>Чехія.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2"/>
                </a:solidFill>
              </a:rPr>
              <a:t>Мікулаш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8" name="Google Shape;488;p60"/>
          <p:cNvPicPr preferRelativeResize="0"/>
          <p:nvPr/>
        </p:nvPicPr>
        <p:blipFill rotWithShape="1">
          <a:blip r:embed="rId3">
            <a:alphaModFix amt="50000"/>
          </a:blip>
          <a:srcRect t="1333" b="1333"/>
          <a:stretch/>
        </p:blipFill>
        <p:spPr>
          <a:xfrm>
            <a:off x="0" y="0"/>
            <a:ext cx="9144005" cy="5143496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p60"/>
          <p:cNvSpPr txBox="1">
            <a:spLocks noGrp="1"/>
          </p:cNvSpPr>
          <p:nvPr>
            <p:ph type="ctrTitle"/>
          </p:nvPr>
        </p:nvSpPr>
        <p:spPr>
          <a:xfrm>
            <a:off x="1837575" y="1251525"/>
            <a:ext cx="5445900" cy="264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Дякую за увагу!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106</Words>
  <Application>Microsoft Office PowerPoint</Application>
  <PresentationFormat>Экран (16:9)</PresentationFormat>
  <Paragraphs>22</Paragraphs>
  <Slides>24</Slides>
  <Notes>22</Notes>
  <HiddenSlides>0</HiddenSlides>
  <MMClips>5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8" baseType="lpstr">
      <vt:lpstr>Arial</vt:lpstr>
      <vt:lpstr>Merriweather</vt:lpstr>
      <vt:lpstr>Roboto</vt:lpstr>
      <vt:lpstr>Paradigm</vt:lpstr>
      <vt:lpstr>На Різдво діти колядують.</vt:lpstr>
      <vt:lpstr> На Новий рік співають щедрівки.</vt:lpstr>
      <vt:lpstr>Які колядки та щедрівки знаєте ви?</vt:lpstr>
      <vt:lpstr>Прослухайте “Щедрик” українського композитора Миколи Леонтовича</vt:lpstr>
      <vt:lpstr>Презентация PowerPoint</vt:lpstr>
      <vt:lpstr>Презентация PowerPoint</vt:lpstr>
      <vt:lpstr>Прослухайте музичний твір “Зима” із циклу “Пори року” Антоніо Вівальді - італійського композитора.</vt:lpstr>
      <vt:lpstr>Презентация PowerPoint</vt:lpstr>
      <vt:lpstr>Чи підходить зображення до прослуханого твору?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Розучіть українську народну пісню “Ой, хто, хто Миколая любить” </vt:lpstr>
      <vt:lpstr>Хто приносить подарунки дітям на Новий рік у різних країнах?</vt:lpstr>
      <vt:lpstr>Україна. Святий Миколай</vt:lpstr>
      <vt:lpstr>США. Санта Клаус</vt:lpstr>
      <vt:lpstr>Росія. Дід Мороз</vt:lpstr>
      <vt:lpstr>Фінляндія. Йоулупуккі</vt:lpstr>
      <vt:lpstr>Норвегія. Домовички Ніссе</vt:lpstr>
      <vt:lpstr>Франція. Пер Ноель</vt:lpstr>
      <vt:lpstr>Чехія. Мікулаш</vt:lpstr>
      <vt:lpstr>Дякую за увагу!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Зимові свята 2 клас</dc:title>
  <dc:creator>TPCUSer</dc:creator>
  <cp:lastModifiedBy>TPCUSer</cp:lastModifiedBy>
  <cp:revision>2</cp:revision>
  <dcterms:modified xsi:type="dcterms:W3CDTF">2022-12-08T08:31:47Z</dcterms:modified>
</cp:coreProperties>
</file>