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925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4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8198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459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451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5804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485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571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2082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643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742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EB1C3CA-5632-464C-AA99-FC7A4DF0ACB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976EBF7-E189-4FE0-BA62-A7402D7A66B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149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rUCkINyKK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Вода навколо мене. Силует. </a:t>
            </a:r>
            <a:r>
              <a:rPr lang="uk-UA" dirty="0"/>
              <a:t>Малювання фарбами.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1207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46729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4385186"/>
            <a:ext cx="10058400" cy="164985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www.youtube.com/watch?v=ZrUCkINyKK4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2919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Вода навколо мене. Силует. Малювання фарбами.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 навколо мене. Силует. Малювання фарбами.</dc:title>
  <dc:creator>HP</dc:creator>
  <cp:lastModifiedBy>HP</cp:lastModifiedBy>
  <cp:revision>1</cp:revision>
  <dcterms:created xsi:type="dcterms:W3CDTF">2022-11-30T10:19:33Z</dcterms:created>
  <dcterms:modified xsi:type="dcterms:W3CDTF">2022-11-30T10:21:26Z</dcterms:modified>
</cp:coreProperties>
</file>