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68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60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708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67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22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892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1177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772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809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972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9A87AD4-371A-4377-98B1-B59CE080EC8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A834AAE-C6DA-46A9-87D6-98095E2DB2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9362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jfqrupCq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4849830"/>
          </a:xfrm>
        </p:spPr>
        <p:txBody>
          <a:bodyPr>
            <a:normAutofit fontScale="90000"/>
          </a:bodyPr>
          <a:lstStyle/>
          <a:p>
            <a:r>
              <a:rPr lang="uk-UA" dirty="0"/>
              <a:t>ЗРВ з предметами. П</a:t>
            </a:r>
            <a:r>
              <a:rPr lang="ru-RU" dirty="0" err="1"/>
              <a:t>ерелізання</a:t>
            </a:r>
            <a:r>
              <a:rPr lang="ru-RU" dirty="0"/>
              <a:t> </a:t>
            </a:r>
            <a:r>
              <a:rPr lang="uk-UA" dirty="0"/>
              <a:t>через перешкоду висотою від 80 до 100 см різними способами.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477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53961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581832"/>
            <a:ext cx="9872871" cy="151416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www.youtube.com/watch?v=GjfqrupCqcE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3967828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8</TotalTime>
  <Words>29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ЗРВ з предметами. Перелізання через перешкоду висотою від 80 до 100 см різними способами.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ЗРВ з предметами. Перелізання через перешкоду висотою від 80 до 100 см різними способами.</dc:title>
  <dc:creator>HP</dc:creator>
  <cp:lastModifiedBy>HP</cp:lastModifiedBy>
  <cp:revision>1</cp:revision>
  <dcterms:created xsi:type="dcterms:W3CDTF">2022-11-30T10:26:05Z</dcterms:created>
  <dcterms:modified xsi:type="dcterms:W3CDTF">2022-11-30T10:34:10Z</dcterms:modified>
</cp:coreProperties>
</file>