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346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482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239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505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019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180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1648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2791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7491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6054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483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E67F4EDA-7A50-498A-B14C-82B051FCF738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43479B6-FD39-4B69-8F46-06830C857E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539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qMvNhH07T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9980" y="882375"/>
            <a:ext cx="9966960" cy="4375423"/>
          </a:xfrm>
        </p:spPr>
        <p:txBody>
          <a:bodyPr>
            <a:normAutofit fontScale="90000"/>
          </a:bodyPr>
          <a:lstStyle/>
          <a:p>
            <a:r>
              <a:rPr lang="uk-UA" dirty="0"/>
              <a:t>Стрибки з просуванням уперед,  з поворотом на місці. Різновиди ходьби на </a:t>
            </a:r>
            <a:r>
              <a:rPr lang="uk-UA" dirty="0" err="1"/>
              <a:t>підвишеній</a:t>
            </a:r>
            <a:r>
              <a:rPr lang="uk-UA" dirty="0"/>
              <a:t> опорі.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03506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52978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395018"/>
            <a:ext cx="9872871" cy="1700981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www.youtube.com/watch?v=9qMvNhH07TA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848011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3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Стрибки з просуванням уперед,  з поворотом на місці. Різновиди ходьби на підвишеній опорі.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Стрибки з просуванням уперед,  з поворотом на місці. Різновиди ходьби на підвишеній опорі. </dc:title>
  <dc:creator>HP</dc:creator>
  <cp:lastModifiedBy>HP</cp:lastModifiedBy>
  <cp:revision>1</cp:revision>
  <dcterms:created xsi:type="dcterms:W3CDTF">2022-11-30T10:25:55Z</dcterms:created>
  <dcterms:modified xsi:type="dcterms:W3CDTF">2022-11-30T10:29:18Z</dcterms:modified>
</cp:coreProperties>
</file>