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88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131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84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8514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036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8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31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432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981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32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76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4EF15E2-5347-4AD6-867A-1CAC4BF3C26F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E63FC76-5922-4B67-BF9E-19B42BEAB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326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obP2ah39n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Вправи з вихідних положень .  Дитячий фітнес : крок польки.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354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01850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139380"/>
            <a:ext cx="9872871" cy="195661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www.youtube.com/watch?v=4obP2ah39n0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464420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6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Вправи з вихідних положень .  Дитячий фітнес : крок польки.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Вправи з вихідних положень .  Дитячий фітнес : крок польки. </dc:title>
  <dc:creator>HP</dc:creator>
  <cp:lastModifiedBy>HP</cp:lastModifiedBy>
  <cp:revision>1</cp:revision>
  <dcterms:created xsi:type="dcterms:W3CDTF">2022-11-30T10:26:04Z</dcterms:created>
  <dcterms:modified xsi:type="dcterms:W3CDTF">2022-11-30T10:32:42Z</dcterms:modified>
</cp:coreProperties>
</file>