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70" r:id="rId5"/>
    <p:sldId id="258" r:id="rId6"/>
    <p:sldId id="259" r:id="rId7"/>
    <p:sldId id="268" r:id="rId8"/>
    <p:sldId id="260" r:id="rId9"/>
    <p:sldId id="276" r:id="rId10"/>
    <p:sldId id="273" r:id="rId11"/>
    <p:sldId id="274" r:id="rId12"/>
    <p:sldId id="271" r:id="rId13"/>
    <p:sldId id="261" r:id="rId14"/>
    <p:sldId id="262" r:id="rId15"/>
    <p:sldId id="283" r:id="rId16"/>
    <p:sldId id="284" r:id="rId17"/>
    <p:sldId id="286" r:id="rId18"/>
    <p:sldId id="287" r:id="rId19"/>
    <p:sldId id="264" r:id="rId20"/>
    <p:sldId id="265" r:id="rId21"/>
    <p:sldId id="279" r:id="rId22"/>
    <p:sldId id="288" r:id="rId23"/>
    <p:sldId id="266" r:id="rId24"/>
    <p:sldId id="280" r:id="rId25"/>
    <p:sldId id="28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6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EB6896-4E9D-4A32-AF04-659BF1E1DE39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CAE927-B7E6-4C0E-92B9-7A931C00F601}">
      <dgm:prSet phldrT="[Текст]"/>
      <dgm:spPr/>
      <dgm:t>
        <a:bodyPr/>
        <a:lstStyle/>
        <a:p>
          <a:r>
            <a:rPr lang="uk-UA" b="1" dirty="0" smtClean="0">
              <a:solidFill>
                <a:schemeClr val="bg1"/>
              </a:solidFill>
            </a:rPr>
            <a:t>Основні заняття трипільців</a:t>
          </a:r>
          <a:r>
            <a:rPr lang="ru-RU" dirty="0" smtClean="0"/>
            <a:t> </a:t>
          </a:r>
        </a:p>
        <a:p>
          <a:r>
            <a:rPr lang="ru-RU" dirty="0" smtClean="0">
              <a:solidFill>
                <a:schemeClr val="bg1"/>
              </a:solidFill>
            </a:rPr>
            <a:t>(</a:t>
          </a:r>
          <a:r>
            <a:rPr lang="en-US" b="1" dirty="0" smtClean="0">
              <a:solidFill>
                <a:schemeClr val="bg1"/>
              </a:solidFill>
            </a:rPr>
            <a:t>V—IV </a:t>
          </a:r>
          <a:r>
            <a:rPr lang="ru-RU" b="1" dirty="0" smtClean="0">
              <a:solidFill>
                <a:schemeClr val="bg1"/>
              </a:solidFill>
            </a:rPr>
            <a:t>тис. до </a:t>
          </a:r>
          <a:r>
            <a:rPr lang="ru-RU" b="1" dirty="0" err="1" smtClean="0">
              <a:solidFill>
                <a:schemeClr val="bg1"/>
              </a:solidFill>
            </a:rPr>
            <a:t>н.е</a:t>
          </a:r>
          <a:r>
            <a:rPr lang="ru-RU" b="1" dirty="0" smtClean="0">
              <a:solidFill>
                <a:schemeClr val="bg1"/>
              </a:solidFill>
            </a:rPr>
            <a:t>)</a:t>
          </a:r>
          <a:endParaRPr lang="ru-RU" b="1" dirty="0">
            <a:solidFill>
              <a:schemeClr val="bg1"/>
            </a:solidFill>
          </a:endParaRPr>
        </a:p>
      </dgm:t>
    </dgm:pt>
    <dgm:pt modelId="{F0972488-D0C4-48A2-9122-2D24BE8FE617}" type="parTrans" cxnId="{A2FBAA9E-0D4E-4DD1-910B-DC405DC15EB0}">
      <dgm:prSet/>
      <dgm:spPr/>
      <dgm:t>
        <a:bodyPr/>
        <a:lstStyle/>
        <a:p>
          <a:endParaRPr lang="ru-RU"/>
        </a:p>
      </dgm:t>
    </dgm:pt>
    <dgm:pt modelId="{E488FDF2-F156-4CFB-B1E8-2798ECE6762D}" type="sibTrans" cxnId="{A2FBAA9E-0D4E-4DD1-910B-DC405DC15EB0}">
      <dgm:prSet/>
      <dgm:spPr/>
      <dgm:t>
        <a:bodyPr/>
        <a:lstStyle/>
        <a:p>
          <a:endParaRPr lang="ru-RU"/>
        </a:p>
      </dgm:t>
    </dgm:pt>
    <dgm:pt modelId="{38422607-9555-4227-AAEE-1889AF8386EA}">
      <dgm:prSet phldrT="[Текст]" custT="1"/>
      <dgm:spPr/>
      <dgm:t>
        <a:bodyPr/>
        <a:lstStyle/>
        <a:p>
          <a:endParaRPr lang="uk-UA" sz="2000" b="1" dirty="0" smtClean="0">
            <a:solidFill>
              <a:srgbClr val="0070C0"/>
            </a:solidFill>
          </a:endParaRPr>
        </a:p>
        <a:p>
          <a:r>
            <a:rPr lang="uk-UA" sz="2000" b="1" dirty="0" smtClean="0">
              <a:solidFill>
                <a:srgbClr val="0070C0"/>
              </a:solidFill>
            </a:rPr>
            <a:t>Землеробство</a:t>
          </a:r>
        </a:p>
        <a:p>
          <a:r>
            <a:rPr lang="ru-RU" sz="2000" b="1" dirty="0" smtClean="0">
              <a:solidFill>
                <a:srgbClr val="002060"/>
              </a:solidFill>
            </a:rPr>
            <a:t>(</a:t>
          </a:r>
          <a:r>
            <a:rPr lang="ru-RU" sz="2000" b="1" dirty="0" err="1" smtClean="0">
              <a:solidFill>
                <a:srgbClr val="002060"/>
              </a:solidFill>
            </a:rPr>
            <a:t>вирощували</a:t>
          </a:r>
          <a:r>
            <a:rPr lang="ru-RU" sz="2000" b="1" dirty="0" smtClean="0">
              <a:solidFill>
                <a:srgbClr val="002060"/>
              </a:solidFill>
            </a:rPr>
            <a:t> </a:t>
          </a:r>
          <a:r>
            <a:rPr lang="ru-RU" sz="2000" b="1" dirty="0" err="1" smtClean="0">
              <a:solidFill>
                <a:srgbClr val="002060"/>
              </a:solidFill>
            </a:rPr>
            <a:t>пшеницю</a:t>
          </a:r>
          <a:r>
            <a:rPr lang="ru-RU" sz="2000" b="1" dirty="0" smtClean="0">
              <a:solidFill>
                <a:srgbClr val="002060"/>
              </a:solidFill>
            </a:rPr>
            <a:t>, </a:t>
          </a:r>
          <a:r>
            <a:rPr lang="ru-RU" sz="2000" b="1" dirty="0" err="1" smtClean="0">
              <a:solidFill>
                <a:srgbClr val="002060"/>
              </a:solidFill>
            </a:rPr>
            <a:t>ячмінь</a:t>
          </a:r>
          <a:r>
            <a:rPr lang="ru-RU" sz="2000" b="1" dirty="0" smtClean="0">
              <a:solidFill>
                <a:srgbClr val="002060"/>
              </a:solidFill>
            </a:rPr>
            <a:t>, овес, горох, </a:t>
          </a:r>
          <a:r>
            <a:rPr lang="ru-RU" sz="2000" b="1" dirty="0" err="1" smtClean="0">
              <a:solidFill>
                <a:srgbClr val="002060"/>
              </a:solidFill>
            </a:rPr>
            <a:t>льон</a:t>
          </a:r>
          <a:r>
            <a:rPr lang="ru-RU" sz="2000" b="1" dirty="0" smtClean="0">
              <a:solidFill>
                <a:srgbClr val="002060"/>
              </a:solidFill>
            </a:rPr>
            <a:t>)</a:t>
          </a:r>
          <a:endParaRPr lang="uk-UA" sz="2000" b="1" dirty="0" smtClean="0">
            <a:solidFill>
              <a:srgbClr val="002060"/>
            </a:solidFill>
          </a:endParaRPr>
        </a:p>
        <a:p>
          <a:endParaRPr lang="uk-UA" sz="1100" dirty="0" smtClean="0"/>
        </a:p>
      </dgm:t>
    </dgm:pt>
    <dgm:pt modelId="{BFDC962C-3A7D-4FBE-B715-26B57F574203}" type="parTrans" cxnId="{2C7644A0-0F01-4446-8063-A456010C5E44}">
      <dgm:prSet/>
      <dgm:spPr/>
      <dgm:t>
        <a:bodyPr/>
        <a:lstStyle/>
        <a:p>
          <a:endParaRPr lang="ru-RU"/>
        </a:p>
      </dgm:t>
    </dgm:pt>
    <dgm:pt modelId="{F7F03363-736A-47B0-BF8C-ECB796AFA5D3}" type="sibTrans" cxnId="{2C7644A0-0F01-4446-8063-A456010C5E44}">
      <dgm:prSet/>
      <dgm:spPr/>
      <dgm:t>
        <a:bodyPr/>
        <a:lstStyle/>
        <a:p>
          <a:endParaRPr lang="ru-RU"/>
        </a:p>
      </dgm:t>
    </dgm:pt>
    <dgm:pt modelId="{2E34B1B3-3410-420B-A67C-D10D6676861A}">
      <dgm:prSet phldrT="[Текст]" custT="1"/>
      <dgm:spPr/>
      <dgm:t>
        <a:bodyPr/>
        <a:lstStyle/>
        <a:p>
          <a:r>
            <a:rPr lang="uk-UA" sz="2000" b="1" dirty="0" smtClean="0">
              <a:solidFill>
                <a:srgbClr val="0070C0"/>
              </a:solidFill>
            </a:rPr>
            <a:t>Ремесло:</a:t>
          </a:r>
          <a:r>
            <a:rPr lang="uk-UA" sz="2000" dirty="0" smtClean="0"/>
            <a:t> </a:t>
          </a:r>
          <a:r>
            <a:rPr lang="uk-UA" sz="2000" b="1" dirty="0" smtClean="0">
              <a:solidFill>
                <a:srgbClr val="0070C0"/>
              </a:solidFill>
            </a:rPr>
            <a:t>-</a:t>
          </a:r>
          <a:r>
            <a:rPr lang="uk-UA" sz="2000" dirty="0" smtClean="0"/>
            <a:t> </a:t>
          </a:r>
          <a:r>
            <a:rPr lang="ru-RU" sz="2000" b="1" i="1" dirty="0" smtClean="0">
              <a:solidFill>
                <a:srgbClr val="0070C0"/>
              </a:solidFill>
            </a:rPr>
            <a:t>гончарство</a:t>
          </a:r>
          <a:r>
            <a:rPr lang="ru-RU" sz="2000" dirty="0" smtClean="0"/>
            <a:t> </a:t>
          </a:r>
          <a:r>
            <a:rPr lang="ru-RU" sz="2000" b="1" dirty="0" smtClean="0">
              <a:solidFill>
                <a:srgbClr val="002060"/>
              </a:solidFill>
            </a:rPr>
            <a:t>(</a:t>
          </a:r>
          <a:r>
            <a:rPr lang="ru-RU" sz="2000" b="1" dirty="0" err="1" smtClean="0">
              <a:solidFill>
                <a:srgbClr val="002060"/>
              </a:solidFill>
            </a:rPr>
            <a:t>вироби</a:t>
          </a:r>
          <a:r>
            <a:rPr lang="ru-RU" sz="2000" b="1" dirty="0" smtClean="0">
              <a:solidFill>
                <a:srgbClr val="002060"/>
              </a:solidFill>
            </a:rPr>
            <a:t>: мисочки, </a:t>
          </a:r>
          <a:r>
            <a:rPr lang="ru-RU" sz="2000" b="1" dirty="0" err="1" smtClean="0">
              <a:solidFill>
                <a:srgbClr val="002060"/>
              </a:solidFill>
            </a:rPr>
            <a:t>глечики</a:t>
          </a:r>
          <a:r>
            <a:rPr lang="ru-RU" sz="2000" b="1" dirty="0" smtClean="0">
              <a:solidFill>
                <a:srgbClr val="002060"/>
              </a:solidFill>
            </a:rPr>
            <a:t>, кубки</a:t>
          </a:r>
          <a:r>
            <a:rPr lang="ru-RU" sz="1800" b="1" dirty="0" smtClean="0">
              <a:solidFill>
                <a:srgbClr val="002060"/>
              </a:solidFill>
            </a:rPr>
            <a:t>) </a:t>
          </a:r>
        </a:p>
        <a:p>
          <a:r>
            <a:rPr lang="ru-RU" sz="1800" dirty="0" smtClean="0"/>
            <a:t>                 </a:t>
          </a:r>
          <a:r>
            <a:rPr lang="uk-UA" sz="1800" b="1" dirty="0" smtClean="0">
              <a:solidFill>
                <a:srgbClr val="0070C0"/>
              </a:solidFill>
            </a:rPr>
            <a:t>- </a:t>
          </a:r>
          <a:r>
            <a:rPr lang="ru-RU" sz="1800" b="1" dirty="0" err="1" smtClean="0">
              <a:solidFill>
                <a:srgbClr val="0070C0"/>
              </a:solidFill>
            </a:rPr>
            <a:t>ткацтво</a:t>
          </a:r>
          <a:r>
            <a:rPr lang="ru-RU" sz="1800" b="1" dirty="0" smtClean="0">
              <a:solidFill>
                <a:srgbClr val="0070C0"/>
              </a:solidFill>
            </a:rPr>
            <a:t>   </a:t>
          </a:r>
          <a:r>
            <a:rPr lang="ru-RU" sz="1800" b="1" dirty="0" smtClean="0">
              <a:solidFill>
                <a:srgbClr val="002060"/>
              </a:solidFill>
            </a:rPr>
            <a:t>(</a:t>
          </a:r>
          <a:r>
            <a:rPr lang="ru-RU" sz="1800" b="1" dirty="0" err="1" smtClean="0">
              <a:solidFill>
                <a:srgbClr val="002060"/>
              </a:solidFill>
            </a:rPr>
            <a:t>виготовлення</a:t>
          </a:r>
          <a:r>
            <a:rPr lang="ru-RU" sz="1800" b="1" dirty="0" smtClean="0">
              <a:solidFill>
                <a:srgbClr val="002060"/>
              </a:solidFill>
            </a:rPr>
            <a:t> </a:t>
          </a:r>
          <a:r>
            <a:rPr lang="ru-RU" sz="1800" b="1" dirty="0" err="1" smtClean="0">
              <a:solidFill>
                <a:srgbClr val="002060"/>
              </a:solidFill>
            </a:rPr>
            <a:t>сорочок</a:t>
          </a:r>
          <a:r>
            <a:rPr lang="ru-RU" sz="1800" b="1" dirty="0" smtClean="0">
              <a:solidFill>
                <a:srgbClr val="002060"/>
              </a:solidFill>
            </a:rPr>
            <a:t>, </a:t>
          </a:r>
          <a:r>
            <a:rPr lang="ru-RU" sz="1800" b="1" dirty="0" err="1" smtClean="0">
              <a:solidFill>
                <a:srgbClr val="002060"/>
              </a:solidFill>
            </a:rPr>
            <a:t>суконь</a:t>
          </a:r>
          <a:r>
            <a:rPr lang="ru-RU" sz="1800" b="1" dirty="0" smtClean="0">
              <a:solidFill>
                <a:srgbClr val="002060"/>
              </a:solidFill>
            </a:rPr>
            <a:t>, </a:t>
          </a:r>
          <a:r>
            <a:rPr lang="ru-RU" sz="1800" b="1" dirty="0" err="1" smtClean="0">
              <a:solidFill>
                <a:srgbClr val="002060"/>
              </a:solidFill>
            </a:rPr>
            <a:t>спідниць</a:t>
          </a:r>
          <a:r>
            <a:rPr lang="ru-RU" sz="1800" b="1" dirty="0" smtClean="0">
              <a:solidFill>
                <a:srgbClr val="002060"/>
              </a:solidFill>
            </a:rPr>
            <a:t>)</a:t>
          </a:r>
          <a:endParaRPr lang="uk-UA" sz="1800" b="1" dirty="0" smtClean="0">
            <a:solidFill>
              <a:srgbClr val="002060"/>
            </a:solidFill>
          </a:endParaRPr>
        </a:p>
        <a:p>
          <a:endParaRPr lang="ru-RU" sz="1800" dirty="0"/>
        </a:p>
      </dgm:t>
    </dgm:pt>
    <dgm:pt modelId="{E54BDDF8-B487-4BA5-8DD7-DBACEB45B6A2}" type="parTrans" cxnId="{E849B9F6-5201-4787-81AC-EE948F30C665}">
      <dgm:prSet/>
      <dgm:spPr/>
      <dgm:t>
        <a:bodyPr/>
        <a:lstStyle/>
        <a:p>
          <a:endParaRPr lang="ru-RU"/>
        </a:p>
      </dgm:t>
    </dgm:pt>
    <dgm:pt modelId="{77955820-B7FE-4769-9F2E-0A0F6873F62B}" type="sibTrans" cxnId="{E849B9F6-5201-4787-81AC-EE948F30C665}">
      <dgm:prSet/>
      <dgm:spPr/>
      <dgm:t>
        <a:bodyPr/>
        <a:lstStyle/>
        <a:p>
          <a:endParaRPr lang="ru-RU"/>
        </a:p>
      </dgm:t>
    </dgm:pt>
    <dgm:pt modelId="{8F889174-5925-417A-907B-3EBCC8135431}">
      <dgm:prSet phldrT="[Текст]" custT="1"/>
      <dgm:spPr/>
      <dgm:t>
        <a:bodyPr/>
        <a:lstStyle/>
        <a:p>
          <a:r>
            <a:rPr lang="uk-UA" sz="2000" b="1" dirty="0" smtClean="0">
              <a:solidFill>
                <a:srgbClr val="0070C0"/>
              </a:solidFill>
            </a:rPr>
            <a:t>Скотарство</a:t>
          </a:r>
        </a:p>
        <a:p>
          <a:r>
            <a:rPr lang="uk-UA" sz="2000" b="1" dirty="0" smtClean="0">
              <a:solidFill>
                <a:srgbClr val="002060"/>
              </a:solidFill>
            </a:rPr>
            <a:t>(</a:t>
          </a:r>
          <a:r>
            <a:rPr lang="ru-RU" sz="2000" b="1" dirty="0" err="1" smtClean="0">
              <a:solidFill>
                <a:srgbClr val="002060"/>
              </a:solidFill>
            </a:rPr>
            <a:t>розводили</a:t>
          </a:r>
          <a:r>
            <a:rPr lang="ru-RU" sz="2000" b="1" dirty="0" smtClean="0">
              <a:solidFill>
                <a:srgbClr val="002060"/>
              </a:solidFill>
            </a:rPr>
            <a:t> </a:t>
          </a:r>
          <a:r>
            <a:rPr lang="ru-RU" sz="2000" b="1" dirty="0" err="1" smtClean="0">
              <a:solidFill>
                <a:srgbClr val="002060"/>
              </a:solidFill>
            </a:rPr>
            <a:t>корів</a:t>
          </a:r>
          <a:r>
            <a:rPr lang="ru-RU" sz="2000" b="1" dirty="0" smtClean="0">
              <a:solidFill>
                <a:srgbClr val="002060"/>
              </a:solidFill>
            </a:rPr>
            <a:t>, </a:t>
          </a:r>
          <a:r>
            <a:rPr lang="ru-RU" sz="2000" b="1" dirty="0" err="1" smtClean="0">
              <a:solidFill>
                <a:srgbClr val="002060"/>
              </a:solidFill>
            </a:rPr>
            <a:t>волів</a:t>
          </a:r>
          <a:r>
            <a:rPr lang="ru-RU" sz="2000" b="1" dirty="0" smtClean="0">
              <a:solidFill>
                <a:srgbClr val="002060"/>
              </a:solidFill>
            </a:rPr>
            <a:t>, </a:t>
          </a:r>
          <a:r>
            <a:rPr lang="ru-RU" sz="2000" b="1" dirty="0" err="1" smtClean="0">
              <a:solidFill>
                <a:srgbClr val="002060"/>
              </a:solidFill>
            </a:rPr>
            <a:t>овець</a:t>
          </a:r>
          <a:r>
            <a:rPr lang="ru-RU" sz="2000" b="1" dirty="0" smtClean="0">
              <a:solidFill>
                <a:srgbClr val="002060"/>
              </a:solidFill>
            </a:rPr>
            <a:t>, </a:t>
          </a:r>
          <a:r>
            <a:rPr lang="ru-RU" sz="2000" b="1" dirty="0" err="1" smtClean="0">
              <a:solidFill>
                <a:srgbClr val="002060"/>
              </a:solidFill>
            </a:rPr>
            <a:t>кіз</a:t>
          </a:r>
          <a:r>
            <a:rPr lang="ru-RU" sz="2000" b="1" dirty="0" smtClean="0">
              <a:solidFill>
                <a:srgbClr val="002060"/>
              </a:solidFill>
            </a:rPr>
            <a:t>, свиней, коней)</a:t>
          </a:r>
          <a:endParaRPr lang="uk-UA" sz="2000" b="1" dirty="0" smtClean="0">
            <a:solidFill>
              <a:srgbClr val="002060"/>
            </a:solidFill>
          </a:endParaRPr>
        </a:p>
      </dgm:t>
    </dgm:pt>
    <dgm:pt modelId="{242ED934-08AB-455D-A575-A05B56E13DB0}" type="parTrans" cxnId="{A1ABD579-74F3-49F2-9F24-73E5530F760B}">
      <dgm:prSet/>
      <dgm:spPr/>
      <dgm:t>
        <a:bodyPr/>
        <a:lstStyle/>
        <a:p>
          <a:endParaRPr lang="ru-RU"/>
        </a:p>
      </dgm:t>
    </dgm:pt>
    <dgm:pt modelId="{F40FD699-F714-4FE3-8950-34EB650D8E9D}" type="sibTrans" cxnId="{A1ABD579-74F3-49F2-9F24-73E5530F760B}">
      <dgm:prSet/>
      <dgm:spPr/>
      <dgm:t>
        <a:bodyPr/>
        <a:lstStyle/>
        <a:p>
          <a:endParaRPr lang="ru-RU"/>
        </a:p>
      </dgm:t>
    </dgm:pt>
    <dgm:pt modelId="{44110E87-FFB3-48AB-9332-EFD7175B09F6}" type="pres">
      <dgm:prSet presAssocID="{28EB6896-4E9D-4A32-AF04-659BF1E1DE3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EB6A2B-CD9C-427C-BE73-60AB12FB6DE1}" type="pres">
      <dgm:prSet presAssocID="{65CAE927-B7E6-4C0E-92B9-7A931C00F601}" presName="root" presStyleCnt="0">
        <dgm:presLayoutVars>
          <dgm:chMax/>
          <dgm:chPref val="4"/>
        </dgm:presLayoutVars>
      </dgm:prSet>
      <dgm:spPr/>
    </dgm:pt>
    <dgm:pt modelId="{5389A520-FC06-4DE0-8AB9-7E478296565B}" type="pres">
      <dgm:prSet presAssocID="{65CAE927-B7E6-4C0E-92B9-7A931C00F601}" presName="rootComposite" presStyleCnt="0">
        <dgm:presLayoutVars/>
      </dgm:prSet>
      <dgm:spPr/>
    </dgm:pt>
    <dgm:pt modelId="{649BA477-D63B-4716-B704-018A7985CDAE}" type="pres">
      <dgm:prSet presAssocID="{65CAE927-B7E6-4C0E-92B9-7A931C00F601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0E4E39A1-B402-4A81-91E7-C05499DD12F1}" type="pres">
      <dgm:prSet presAssocID="{65CAE927-B7E6-4C0E-92B9-7A931C00F601}" presName="childShape" presStyleCnt="0">
        <dgm:presLayoutVars>
          <dgm:chMax val="0"/>
          <dgm:chPref val="0"/>
        </dgm:presLayoutVars>
      </dgm:prSet>
      <dgm:spPr/>
    </dgm:pt>
    <dgm:pt modelId="{573B25E8-8227-447B-8B24-FCC718A4142B}" type="pres">
      <dgm:prSet presAssocID="{38422607-9555-4227-AAEE-1889AF8386EA}" presName="childComposite" presStyleCnt="0">
        <dgm:presLayoutVars>
          <dgm:chMax val="0"/>
          <dgm:chPref val="0"/>
        </dgm:presLayoutVars>
      </dgm:prSet>
      <dgm:spPr/>
    </dgm:pt>
    <dgm:pt modelId="{3C0D218C-87B1-453D-BFA5-766AB9288BA9}" type="pres">
      <dgm:prSet presAssocID="{38422607-9555-4227-AAEE-1889AF8386EA}" presName="Image" presStyleLbl="node1" presStyleIdx="0" presStyleCnt="3" custScaleX="135225" custScaleY="89556" custLinFactNeighborX="-38922" custLinFactNeighborY="-501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5E5EF38-14F8-4A23-8B5A-52CA6AD948C4}" type="pres">
      <dgm:prSet presAssocID="{38422607-9555-4227-AAEE-1889AF8386EA}" presName="childText" presStyleLbl="lnNode1" presStyleIdx="0" presStyleCnt="3" custScaleX="111918" custLinFactNeighborX="4695" custLinFactNeighborY="-10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A78ABA-317D-4CA2-999C-A9DD069331D8}" type="pres">
      <dgm:prSet presAssocID="{8F889174-5925-417A-907B-3EBCC8135431}" presName="childComposite" presStyleCnt="0">
        <dgm:presLayoutVars>
          <dgm:chMax val="0"/>
          <dgm:chPref val="0"/>
        </dgm:presLayoutVars>
      </dgm:prSet>
      <dgm:spPr/>
    </dgm:pt>
    <dgm:pt modelId="{FEE41A9F-C56F-495F-AE65-146CB5FA843E}" type="pres">
      <dgm:prSet presAssocID="{8F889174-5925-417A-907B-3EBCC8135431}" presName="Image" presStyleLbl="node1" presStyleIdx="1" presStyleCnt="3" custScaleX="121745" custScaleY="84325" custLinFactNeighborX="-15944" custLinFactNeighborY="-749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B7D79C4-CF2C-4253-9BC9-8C61FE67C217}" type="pres">
      <dgm:prSet presAssocID="{8F889174-5925-417A-907B-3EBCC8135431}" presName="childText" presStyleLbl="lnNode1" presStyleIdx="1" presStyleCnt="3" custScaleX="111917" custLinFactNeighborX="2367" custLinFactNeighborY="-58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4BE2CB-E5CD-49A4-B4C4-86A512998E82}" type="pres">
      <dgm:prSet presAssocID="{2E34B1B3-3410-420B-A67C-D10D6676861A}" presName="childComposite" presStyleCnt="0">
        <dgm:presLayoutVars>
          <dgm:chMax val="0"/>
          <dgm:chPref val="0"/>
        </dgm:presLayoutVars>
      </dgm:prSet>
      <dgm:spPr/>
    </dgm:pt>
    <dgm:pt modelId="{C5F1B252-8C8F-491E-8A6C-5131239F0AB5}" type="pres">
      <dgm:prSet presAssocID="{2E34B1B3-3410-420B-A67C-D10D6676861A}" presName="Image" presStyleLbl="node1" presStyleIdx="2" presStyleCnt="3" custLinFactNeighborX="-23543" custLinFactNeighborY="-515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D848043-0944-4B2A-AC9A-AB35B848B443}" type="pres">
      <dgm:prSet presAssocID="{2E34B1B3-3410-420B-A67C-D10D6676861A}" presName="childText" presStyleLbl="lnNode1" presStyleIdx="2" presStyleCnt="3" custScaleX="118927" custLinFactNeighborX="4525" custLinFactNeighborY="-51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7644A0-0F01-4446-8063-A456010C5E44}" srcId="{65CAE927-B7E6-4C0E-92B9-7A931C00F601}" destId="{38422607-9555-4227-AAEE-1889AF8386EA}" srcOrd="0" destOrd="0" parTransId="{BFDC962C-3A7D-4FBE-B715-26B57F574203}" sibTransId="{F7F03363-736A-47B0-BF8C-ECB796AFA5D3}"/>
    <dgm:cxn modelId="{B52FA20D-4A1C-42F1-AA6E-1EAA6248A385}" type="presOf" srcId="{2E34B1B3-3410-420B-A67C-D10D6676861A}" destId="{0D848043-0944-4B2A-AC9A-AB35B848B443}" srcOrd="0" destOrd="0" presId="urn:microsoft.com/office/officeart/2008/layout/PictureAccentList"/>
    <dgm:cxn modelId="{43D7068C-3F90-4DF8-9E5C-0099EEB0A159}" type="presOf" srcId="{65CAE927-B7E6-4C0E-92B9-7A931C00F601}" destId="{649BA477-D63B-4716-B704-018A7985CDAE}" srcOrd="0" destOrd="0" presId="urn:microsoft.com/office/officeart/2008/layout/PictureAccentList"/>
    <dgm:cxn modelId="{B8C92CB1-B06C-42EC-89B4-859BA81E2804}" type="presOf" srcId="{8F889174-5925-417A-907B-3EBCC8135431}" destId="{5B7D79C4-CF2C-4253-9BC9-8C61FE67C217}" srcOrd="0" destOrd="0" presId="urn:microsoft.com/office/officeart/2008/layout/PictureAccentList"/>
    <dgm:cxn modelId="{4FC2AE93-AA8A-4EB6-8EC0-EA2CE20B0280}" type="presOf" srcId="{28EB6896-4E9D-4A32-AF04-659BF1E1DE39}" destId="{44110E87-FFB3-48AB-9332-EFD7175B09F6}" srcOrd="0" destOrd="0" presId="urn:microsoft.com/office/officeart/2008/layout/PictureAccentList"/>
    <dgm:cxn modelId="{E849B9F6-5201-4787-81AC-EE948F30C665}" srcId="{65CAE927-B7E6-4C0E-92B9-7A931C00F601}" destId="{2E34B1B3-3410-420B-A67C-D10D6676861A}" srcOrd="2" destOrd="0" parTransId="{E54BDDF8-B487-4BA5-8DD7-DBACEB45B6A2}" sibTransId="{77955820-B7FE-4769-9F2E-0A0F6873F62B}"/>
    <dgm:cxn modelId="{A1ABD579-74F3-49F2-9F24-73E5530F760B}" srcId="{65CAE927-B7E6-4C0E-92B9-7A931C00F601}" destId="{8F889174-5925-417A-907B-3EBCC8135431}" srcOrd="1" destOrd="0" parTransId="{242ED934-08AB-455D-A575-A05B56E13DB0}" sibTransId="{F40FD699-F714-4FE3-8950-34EB650D8E9D}"/>
    <dgm:cxn modelId="{F1A34A56-2603-4A69-B3D4-08CB51993180}" type="presOf" srcId="{38422607-9555-4227-AAEE-1889AF8386EA}" destId="{65E5EF38-14F8-4A23-8B5A-52CA6AD948C4}" srcOrd="0" destOrd="0" presId="urn:microsoft.com/office/officeart/2008/layout/PictureAccentList"/>
    <dgm:cxn modelId="{A2FBAA9E-0D4E-4DD1-910B-DC405DC15EB0}" srcId="{28EB6896-4E9D-4A32-AF04-659BF1E1DE39}" destId="{65CAE927-B7E6-4C0E-92B9-7A931C00F601}" srcOrd="0" destOrd="0" parTransId="{F0972488-D0C4-48A2-9122-2D24BE8FE617}" sibTransId="{E488FDF2-F156-4CFB-B1E8-2798ECE6762D}"/>
    <dgm:cxn modelId="{18518F14-903F-4866-B119-4CF2A3C28895}" type="presParOf" srcId="{44110E87-FFB3-48AB-9332-EFD7175B09F6}" destId="{67EB6A2B-CD9C-427C-BE73-60AB12FB6DE1}" srcOrd="0" destOrd="0" presId="urn:microsoft.com/office/officeart/2008/layout/PictureAccentList"/>
    <dgm:cxn modelId="{95374BF9-9C0A-4007-8EB7-05026294094F}" type="presParOf" srcId="{67EB6A2B-CD9C-427C-BE73-60AB12FB6DE1}" destId="{5389A520-FC06-4DE0-8AB9-7E478296565B}" srcOrd="0" destOrd="0" presId="urn:microsoft.com/office/officeart/2008/layout/PictureAccentList"/>
    <dgm:cxn modelId="{6DD9901B-B133-4F6E-80BB-29E027BD031D}" type="presParOf" srcId="{5389A520-FC06-4DE0-8AB9-7E478296565B}" destId="{649BA477-D63B-4716-B704-018A7985CDAE}" srcOrd="0" destOrd="0" presId="urn:microsoft.com/office/officeart/2008/layout/PictureAccentList"/>
    <dgm:cxn modelId="{BB38B95B-BDDB-4529-80DB-D59AC1134D06}" type="presParOf" srcId="{67EB6A2B-CD9C-427C-BE73-60AB12FB6DE1}" destId="{0E4E39A1-B402-4A81-91E7-C05499DD12F1}" srcOrd="1" destOrd="0" presId="urn:microsoft.com/office/officeart/2008/layout/PictureAccentList"/>
    <dgm:cxn modelId="{A679B1D9-1E6D-4842-A74E-E61598743114}" type="presParOf" srcId="{0E4E39A1-B402-4A81-91E7-C05499DD12F1}" destId="{573B25E8-8227-447B-8B24-FCC718A4142B}" srcOrd="0" destOrd="0" presId="urn:microsoft.com/office/officeart/2008/layout/PictureAccentList"/>
    <dgm:cxn modelId="{EB043A7C-A30F-4F3C-905F-720902667A40}" type="presParOf" srcId="{573B25E8-8227-447B-8B24-FCC718A4142B}" destId="{3C0D218C-87B1-453D-BFA5-766AB9288BA9}" srcOrd="0" destOrd="0" presId="urn:microsoft.com/office/officeart/2008/layout/PictureAccentList"/>
    <dgm:cxn modelId="{F9B8D532-6DB2-4FCA-B636-FE4E276996B0}" type="presParOf" srcId="{573B25E8-8227-447B-8B24-FCC718A4142B}" destId="{65E5EF38-14F8-4A23-8B5A-52CA6AD948C4}" srcOrd="1" destOrd="0" presId="urn:microsoft.com/office/officeart/2008/layout/PictureAccentList"/>
    <dgm:cxn modelId="{6AEA50D6-F5C7-43C0-BBC1-4AA5A7B7A4FA}" type="presParOf" srcId="{0E4E39A1-B402-4A81-91E7-C05499DD12F1}" destId="{CCA78ABA-317D-4CA2-999C-A9DD069331D8}" srcOrd="1" destOrd="0" presId="urn:microsoft.com/office/officeart/2008/layout/PictureAccentList"/>
    <dgm:cxn modelId="{254B1E8E-2C17-44B1-8462-E09CEB68B35B}" type="presParOf" srcId="{CCA78ABA-317D-4CA2-999C-A9DD069331D8}" destId="{FEE41A9F-C56F-495F-AE65-146CB5FA843E}" srcOrd="0" destOrd="0" presId="urn:microsoft.com/office/officeart/2008/layout/PictureAccentList"/>
    <dgm:cxn modelId="{4926FE16-69D6-4D07-AD85-E39567F3B51D}" type="presParOf" srcId="{CCA78ABA-317D-4CA2-999C-A9DD069331D8}" destId="{5B7D79C4-CF2C-4253-9BC9-8C61FE67C217}" srcOrd="1" destOrd="0" presId="urn:microsoft.com/office/officeart/2008/layout/PictureAccentList"/>
    <dgm:cxn modelId="{FD213CAC-5762-4647-8A39-61B4E0F39094}" type="presParOf" srcId="{0E4E39A1-B402-4A81-91E7-C05499DD12F1}" destId="{F94BE2CB-E5CD-49A4-B4C4-86A512998E82}" srcOrd="2" destOrd="0" presId="urn:microsoft.com/office/officeart/2008/layout/PictureAccentList"/>
    <dgm:cxn modelId="{52591E30-8D99-4E88-8ED9-C261DD78AFA5}" type="presParOf" srcId="{F94BE2CB-E5CD-49A4-B4C4-86A512998E82}" destId="{C5F1B252-8C8F-491E-8A6C-5131239F0AB5}" srcOrd="0" destOrd="0" presId="urn:microsoft.com/office/officeart/2008/layout/PictureAccentList"/>
    <dgm:cxn modelId="{3C5FD955-CDC2-4017-932B-77BA1997C6C5}" type="presParOf" srcId="{F94BE2CB-E5CD-49A4-B4C4-86A512998E82}" destId="{0D848043-0944-4B2A-AC9A-AB35B848B443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1C7884-CFA0-4AC9-9F1D-D9FE4315D50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2DC496-7BDF-4D81-B4DC-C3217234B822}">
      <dgm:prSet phldrT="[Текст]" custT="1"/>
      <dgm:spPr/>
      <dgm:t>
        <a:bodyPr/>
        <a:lstStyle/>
        <a:p>
          <a:r>
            <a:rPr lang="uk-UA" sz="2400" b="1" i="1" dirty="0" smtClean="0">
              <a:solidFill>
                <a:srgbClr val="FF0000"/>
              </a:solidFill>
            </a:rPr>
            <a:t>Види ремісничої діяльності</a:t>
          </a:r>
          <a:endParaRPr lang="ru-RU" sz="2400" b="1" i="1" dirty="0">
            <a:solidFill>
              <a:srgbClr val="FF0000"/>
            </a:solidFill>
          </a:endParaRPr>
        </a:p>
      </dgm:t>
    </dgm:pt>
    <dgm:pt modelId="{C397705F-840A-4FD8-A9FA-A2404AF77346}" type="parTrans" cxnId="{A31DFD7D-FB6A-4575-A3D1-7AC32FA99052}">
      <dgm:prSet/>
      <dgm:spPr/>
      <dgm:t>
        <a:bodyPr/>
        <a:lstStyle/>
        <a:p>
          <a:endParaRPr lang="ru-RU"/>
        </a:p>
      </dgm:t>
    </dgm:pt>
    <dgm:pt modelId="{A4ACC27E-3174-4A74-AFB1-E4FB36636570}" type="sibTrans" cxnId="{A31DFD7D-FB6A-4575-A3D1-7AC32FA99052}">
      <dgm:prSet/>
      <dgm:spPr/>
      <dgm:t>
        <a:bodyPr/>
        <a:lstStyle/>
        <a:p>
          <a:endParaRPr lang="ru-RU"/>
        </a:p>
      </dgm:t>
    </dgm:pt>
    <dgm:pt modelId="{AFA5397C-1D80-47AC-B167-1D2A4D9A29C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70C0"/>
              </a:solidFill>
            </a:rPr>
            <a:t>гончарство</a:t>
          </a:r>
          <a:endParaRPr lang="ru-RU" sz="2000" b="1" dirty="0">
            <a:solidFill>
              <a:srgbClr val="0070C0"/>
            </a:solidFill>
          </a:endParaRPr>
        </a:p>
      </dgm:t>
    </dgm:pt>
    <dgm:pt modelId="{989C1E70-C7E1-4B01-80E8-FEFADACC22FC}" type="parTrans" cxnId="{B1268181-444F-4081-961D-F29782EE7F9B}">
      <dgm:prSet/>
      <dgm:spPr/>
      <dgm:t>
        <a:bodyPr/>
        <a:lstStyle/>
        <a:p>
          <a:endParaRPr lang="ru-RU"/>
        </a:p>
      </dgm:t>
    </dgm:pt>
    <dgm:pt modelId="{0E7C9E0A-9D88-4294-960E-C660F07153FF}" type="sibTrans" cxnId="{B1268181-444F-4081-961D-F29782EE7F9B}">
      <dgm:prSet/>
      <dgm:spPr/>
      <dgm:t>
        <a:bodyPr/>
        <a:lstStyle/>
        <a:p>
          <a:endParaRPr lang="ru-RU"/>
        </a:p>
      </dgm:t>
    </dgm:pt>
    <dgm:pt modelId="{B5B7448B-0E62-4FFF-AC55-E551E073F42B}">
      <dgm:prSet phldrT="[Текст]" custT="1"/>
      <dgm:spPr/>
      <dgm:t>
        <a:bodyPr/>
        <a:lstStyle/>
        <a:p>
          <a:r>
            <a:rPr lang="ru-RU" sz="2400" b="1" dirty="0" err="1" smtClean="0">
              <a:solidFill>
                <a:srgbClr val="0070C0"/>
              </a:solidFill>
            </a:rPr>
            <a:t>прядіння</a:t>
          </a:r>
          <a:endParaRPr lang="ru-RU" sz="2400" b="1" dirty="0">
            <a:solidFill>
              <a:srgbClr val="0070C0"/>
            </a:solidFill>
          </a:endParaRPr>
        </a:p>
      </dgm:t>
    </dgm:pt>
    <dgm:pt modelId="{CB25424A-3515-40A6-8823-90AF39A7732F}" type="parTrans" cxnId="{F48454B3-0F46-45DF-B6BA-F06567CD7579}">
      <dgm:prSet/>
      <dgm:spPr/>
      <dgm:t>
        <a:bodyPr/>
        <a:lstStyle/>
        <a:p>
          <a:endParaRPr lang="ru-RU"/>
        </a:p>
      </dgm:t>
    </dgm:pt>
    <dgm:pt modelId="{76927059-6ECE-40EA-B987-F507273A8AB4}" type="sibTrans" cxnId="{F48454B3-0F46-45DF-B6BA-F06567CD7579}">
      <dgm:prSet/>
      <dgm:spPr/>
      <dgm:t>
        <a:bodyPr/>
        <a:lstStyle/>
        <a:p>
          <a:endParaRPr lang="ru-RU"/>
        </a:p>
      </dgm:t>
    </dgm:pt>
    <dgm:pt modelId="{9E3AB8D7-A996-4838-9A55-CD8D75E7C0BE}">
      <dgm:prSet phldrT="[Текст]" custT="1"/>
      <dgm:spPr/>
      <dgm:t>
        <a:bodyPr/>
        <a:lstStyle/>
        <a:p>
          <a:r>
            <a:rPr lang="ru-RU" sz="2400" b="1" dirty="0" err="1" smtClean="0">
              <a:solidFill>
                <a:srgbClr val="0070C0"/>
              </a:solidFill>
            </a:rPr>
            <a:t>кравецтво</a:t>
          </a:r>
          <a:endParaRPr lang="ru-RU" sz="2400" b="1" dirty="0">
            <a:solidFill>
              <a:srgbClr val="0070C0"/>
            </a:solidFill>
          </a:endParaRPr>
        </a:p>
      </dgm:t>
    </dgm:pt>
    <dgm:pt modelId="{B5ACBD57-2E52-4914-BF98-FD959A1BB3D8}" type="parTrans" cxnId="{EB52EDDD-51BA-442F-A95C-02D3214E8583}">
      <dgm:prSet/>
      <dgm:spPr/>
      <dgm:t>
        <a:bodyPr/>
        <a:lstStyle/>
        <a:p>
          <a:endParaRPr lang="ru-RU"/>
        </a:p>
      </dgm:t>
    </dgm:pt>
    <dgm:pt modelId="{735FC367-590A-4A31-AB0F-09012A3FC0B2}" type="sibTrans" cxnId="{EB52EDDD-51BA-442F-A95C-02D3214E8583}">
      <dgm:prSet/>
      <dgm:spPr/>
      <dgm:t>
        <a:bodyPr/>
        <a:lstStyle/>
        <a:p>
          <a:endParaRPr lang="ru-RU"/>
        </a:p>
      </dgm:t>
    </dgm:pt>
    <dgm:pt modelId="{488B6B9A-66EE-4123-ACCF-877F9EF9F990}">
      <dgm:prSet phldrT="[Текст]" custT="1"/>
      <dgm:spPr/>
      <dgm:t>
        <a:bodyPr/>
        <a:lstStyle/>
        <a:p>
          <a:r>
            <a:rPr lang="ru-RU" sz="2400" b="1" dirty="0" err="1" smtClean="0">
              <a:solidFill>
                <a:srgbClr val="0070C0"/>
              </a:solidFill>
            </a:rPr>
            <a:t>ткацтво</a:t>
          </a:r>
          <a:endParaRPr lang="ru-RU" sz="2400" b="1" dirty="0">
            <a:solidFill>
              <a:srgbClr val="0070C0"/>
            </a:solidFill>
          </a:endParaRPr>
        </a:p>
      </dgm:t>
    </dgm:pt>
    <dgm:pt modelId="{AA5CB587-55ED-44FC-99A1-A42AFAC52084}" type="parTrans" cxnId="{898A18FB-EC4F-47A6-992D-B2E65EAEE245}">
      <dgm:prSet/>
      <dgm:spPr/>
      <dgm:t>
        <a:bodyPr/>
        <a:lstStyle/>
        <a:p>
          <a:endParaRPr lang="ru-RU"/>
        </a:p>
      </dgm:t>
    </dgm:pt>
    <dgm:pt modelId="{A43341AA-E2ED-4A7A-BC5A-54DC61BAFD87}" type="sibTrans" cxnId="{898A18FB-EC4F-47A6-992D-B2E65EAEE245}">
      <dgm:prSet/>
      <dgm:spPr/>
      <dgm:t>
        <a:bodyPr/>
        <a:lstStyle/>
        <a:p>
          <a:endParaRPr lang="ru-RU"/>
        </a:p>
      </dgm:t>
    </dgm:pt>
    <dgm:pt modelId="{2DA5AE96-551A-4EAC-9C5B-0D1411235D58}">
      <dgm:prSet custT="1"/>
      <dgm:spPr/>
      <dgm:t>
        <a:bodyPr/>
        <a:lstStyle/>
        <a:p>
          <a:r>
            <a:rPr lang="ru-RU" sz="2400" b="1" dirty="0" err="1" smtClean="0">
              <a:solidFill>
                <a:srgbClr val="0070C0"/>
              </a:solidFill>
            </a:rPr>
            <a:t>шевство</a:t>
          </a:r>
          <a:endParaRPr lang="ru-RU" sz="2400" b="1" dirty="0">
            <a:solidFill>
              <a:srgbClr val="0070C0"/>
            </a:solidFill>
          </a:endParaRPr>
        </a:p>
      </dgm:t>
    </dgm:pt>
    <dgm:pt modelId="{E58BCD54-FEB0-4C7C-9789-88CF61CAD8D0}" type="parTrans" cxnId="{AEA9BB6F-CB13-494E-90A6-E723F46155BB}">
      <dgm:prSet/>
      <dgm:spPr/>
      <dgm:t>
        <a:bodyPr/>
        <a:lstStyle/>
        <a:p>
          <a:endParaRPr lang="ru-RU"/>
        </a:p>
      </dgm:t>
    </dgm:pt>
    <dgm:pt modelId="{758532D9-3FFA-4610-9CD0-AD525BC3400D}" type="sibTrans" cxnId="{AEA9BB6F-CB13-494E-90A6-E723F46155BB}">
      <dgm:prSet/>
      <dgm:spPr/>
      <dgm:t>
        <a:bodyPr/>
        <a:lstStyle/>
        <a:p>
          <a:endParaRPr lang="ru-RU"/>
        </a:p>
      </dgm:t>
    </dgm:pt>
    <dgm:pt modelId="{41FC9DAD-98F4-4DA4-9187-64FFB88DA0F2}">
      <dgm:prSet custT="1"/>
      <dgm:spPr/>
      <dgm:t>
        <a:bodyPr/>
        <a:lstStyle/>
        <a:p>
          <a:r>
            <a:rPr lang="ru-RU" sz="2400" b="1" dirty="0" err="1" smtClean="0">
              <a:solidFill>
                <a:srgbClr val="0070C0"/>
              </a:solidFill>
            </a:rPr>
            <a:t>чинбарство</a:t>
          </a:r>
          <a:endParaRPr lang="ru-RU" sz="2400" b="1" dirty="0">
            <a:solidFill>
              <a:srgbClr val="0070C0"/>
            </a:solidFill>
          </a:endParaRPr>
        </a:p>
      </dgm:t>
    </dgm:pt>
    <dgm:pt modelId="{51DC2684-ED0F-44BD-A81A-CCEF07B9B569}" type="parTrans" cxnId="{44704ED7-B218-4E74-B6C6-35E47BA3F59A}">
      <dgm:prSet/>
      <dgm:spPr/>
      <dgm:t>
        <a:bodyPr/>
        <a:lstStyle/>
        <a:p>
          <a:endParaRPr lang="ru-RU"/>
        </a:p>
      </dgm:t>
    </dgm:pt>
    <dgm:pt modelId="{342216EE-12B5-4708-977A-1256390827B0}" type="sibTrans" cxnId="{44704ED7-B218-4E74-B6C6-35E47BA3F59A}">
      <dgm:prSet/>
      <dgm:spPr/>
      <dgm:t>
        <a:bodyPr/>
        <a:lstStyle/>
        <a:p>
          <a:endParaRPr lang="ru-RU"/>
        </a:p>
      </dgm:t>
    </dgm:pt>
    <dgm:pt modelId="{7281FB61-EAFF-425F-A713-3C3E1E45ACA9}" type="pres">
      <dgm:prSet presAssocID="{CB1C7884-CFA0-4AC9-9F1D-D9FE4315D50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94D57A-875F-4B35-989C-38635A3074F5}" type="pres">
      <dgm:prSet presAssocID="{7E2DC496-7BDF-4D81-B4DC-C3217234B822}" presName="centerShape" presStyleLbl="node0" presStyleIdx="0" presStyleCnt="1" custScaleX="147291" custScaleY="78402" custLinFactNeighborX="2342" custLinFactNeighborY="-2375"/>
      <dgm:spPr/>
      <dgm:t>
        <a:bodyPr/>
        <a:lstStyle/>
        <a:p>
          <a:endParaRPr lang="ru-RU"/>
        </a:p>
      </dgm:t>
    </dgm:pt>
    <dgm:pt modelId="{90EEFB1C-96B1-4969-AF0D-B22BED0B5168}" type="pres">
      <dgm:prSet presAssocID="{AFA5397C-1D80-47AC-B167-1D2A4D9A29C6}" presName="node" presStyleLbl="node1" presStyleIdx="0" presStyleCnt="6" custScaleX="170443" custScaleY="96447" custRadScaleRad="102735" custRadScaleInc="1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5DD64-B363-4657-9153-564C055E0F1E}" type="pres">
      <dgm:prSet presAssocID="{AFA5397C-1D80-47AC-B167-1D2A4D9A29C6}" presName="dummy" presStyleCnt="0"/>
      <dgm:spPr/>
    </dgm:pt>
    <dgm:pt modelId="{7B0AC290-F68B-4FF9-BA41-184BE0F8F954}" type="pres">
      <dgm:prSet presAssocID="{0E7C9E0A-9D88-4294-960E-C660F07153FF}" presName="sibTrans" presStyleLbl="sibTrans2D1" presStyleIdx="0" presStyleCnt="6"/>
      <dgm:spPr/>
      <dgm:t>
        <a:bodyPr/>
        <a:lstStyle/>
        <a:p>
          <a:endParaRPr lang="ru-RU"/>
        </a:p>
      </dgm:t>
    </dgm:pt>
    <dgm:pt modelId="{0080C942-4FFC-4752-A287-680FD6EC4140}" type="pres">
      <dgm:prSet presAssocID="{B5B7448B-0E62-4FFF-AC55-E551E073F42B}" presName="node" presStyleLbl="node1" presStyleIdx="1" presStyleCnt="6" custScaleX="167220" custScaleY="85409" custRadScaleRad="132287" custRadScaleInc="38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B4AB8E-7E92-461A-BAEA-9B8359356288}" type="pres">
      <dgm:prSet presAssocID="{B5B7448B-0E62-4FFF-AC55-E551E073F42B}" presName="dummy" presStyleCnt="0"/>
      <dgm:spPr/>
    </dgm:pt>
    <dgm:pt modelId="{12F07B47-95B5-4AD7-B08C-AB30C74665BF}" type="pres">
      <dgm:prSet presAssocID="{76927059-6ECE-40EA-B987-F507273A8AB4}" presName="sibTrans" presStyleLbl="sibTrans2D1" presStyleIdx="1" presStyleCnt="6"/>
      <dgm:spPr/>
      <dgm:t>
        <a:bodyPr/>
        <a:lstStyle/>
        <a:p>
          <a:endParaRPr lang="ru-RU"/>
        </a:p>
      </dgm:t>
    </dgm:pt>
    <dgm:pt modelId="{BBCB3456-7228-48A3-8DA2-01BD0394CFF2}" type="pres">
      <dgm:prSet presAssocID="{41FC9DAD-98F4-4DA4-9187-64FFB88DA0F2}" presName="node" presStyleLbl="node1" presStyleIdx="2" presStyleCnt="6" custScaleX="213639" custScaleY="82018" custRadScaleRad="132304" custRadScaleInc="-42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75E2B3-43B2-43F0-B5AB-0AE54FECDDA0}" type="pres">
      <dgm:prSet presAssocID="{41FC9DAD-98F4-4DA4-9187-64FFB88DA0F2}" presName="dummy" presStyleCnt="0"/>
      <dgm:spPr/>
    </dgm:pt>
    <dgm:pt modelId="{AA9D2E34-DB8F-4511-86ED-42594CEF9A30}" type="pres">
      <dgm:prSet presAssocID="{342216EE-12B5-4708-977A-1256390827B0}" presName="sibTrans" presStyleLbl="sibTrans2D1" presStyleIdx="2" presStyleCnt="6"/>
      <dgm:spPr/>
      <dgm:t>
        <a:bodyPr/>
        <a:lstStyle/>
        <a:p>
          <a:endParaRPr lang="ru-RU"/>
        </a:p>
      </dgm:t>
    </dgm:pt>
    <dgm:pt modelId="{DF521141-2516-4B3F-B844-8C9C851BA856}" type="pres">
      <dgm:prSet presAssocID="{2DA5AE96-551A-4EAC-9C5B-0D1411235D58}" presName="node" presStyleLbl="node1" presStyleIdx="3" presStyleCnt="6" custScaleX="173108" custScaleY="71295" custRadScaleRad="110745" custRadScaleInc="-8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A3D763-384E-4648-844C-A60740AEC093}" type="pres">
      <dgm:prSet presAssocID="{2DA5AE96-551A-4EAC-9C5B-0D1411235D58}" presName="dummy" presStyleCnt="0"/>
      <dgm:spPr/>
    </dgm:pt>
    <dgm:pt modelId="{58FFF33B-CCB1-4BD4-BA6F-ABA52430BF26}" type="pres">
      <dgm:prSet presAssocID="{758532D9-3FFA-4610-9CD0-AD525BC3400D}" presName="sibTrans" presStyleLbl="sibTrans2D1" presStyleIdx="3" presStyleCnt="6"/>
      <dgm:spPr/>
      <dgm:t>
        <a:bodyPr/>
        <a:lstStyle/>
        <a:p>
          <a:endParaRPr lang="ru-RU"/>
        </a:p>
      </dgm:t>
    </dgm:pt>
    <dgm:pt modelId="{DC6F5AC4-2ED5-4A11-BBFB-C517D32D5F46}" type="pres">
      <dgm:prSet presAssocID="{488B6B9A-66EE-4123-ACCF-877F9EF9F990}" presName="node" presStyleLbl="node1" presStyleIdx="4" presStyleCnt="6" custScaleX="196814" custScaleY="71339" custRadScaleRad="120715" custRadScaleInc="-228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1FD39-843F-4F5C-A02F-AA551A5481E7}" type="pres">
      <dgm:prSet presAssocID="{488B6B9A-66EE-4123-ACCF-877F9EF9F990}" presName="dummy" presStyleCnt="0"/>
      <dgm:spPr/>
    </dgm:pt>
    <dgm:pt modelId="{873C0B6F-95B1-470F-82B4-5DC3A0EB875C}" type="pres">
      <dgm:prSet presAssocID="{A43341AA-E2ED-4A7A-BC5A-54DC61BAFD87}" presName="sibTrans" presStyleLbl="sibTrans2D1" presStyleIdx="4" presStyleCnt="6"/>
      <dgm:spPr/>
      <dgm:t>
        <a:bodyPr/>
        <a:lstStyle/>
        <a:p>
          <a:endParaRPr lang="ru-RU"/>
        </a:p>
      </dgm:t>
    </dgm:pt>
    <dgm:pt modelId="{272225C1-2067-483F-B9CF-3762BFCCD9BF}" type="pres">
      <dgm:prSet presAssocID="{9E3AB8D7-A996-4838-9A55-CD8D75E7C0BE}" presName="node" presStyleLbl="node1" presStyleIdx="5" presStyleCnt="6" custScaleX="197625" custScaleY="83027" custRadScaleRad="129116" custRadScaleInc="-38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B33ED-A631-4F5A-B8D4-1B7F80BC0473}" type="pres">
      <dgm:prSet presAssocID="{9E3AB8D7-A996-4838-9A55-CD8D75E7C0BE}" presName="dummy" presStyleCnt="0"/>
      <dgm:spPr/>
    </dgm:pt>
    <dgm:pt modelId="{7A6BCF29-94C9-44A9-BE90-AE90F2527CA9}" type="pres">
      <dgm:prSet presAssocID="{735FC367-590A-4A31-AB0F-09012A3FC0B2}" presName="sibTrans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EB52EDDD-51BA-442F-A95C-02D3214E8583}" srcId="{7E2DC496-7BDF-4D81-B4DC-C3217234B822}" destId="{9E3AB8D7-A996-4838-9A55-CD8D75E7C0BE}" srcOrd="5" destOrd="0" parTransId="{B5ACBD57-2E52-4914-BF98-FD959A1BB3D8}" sibTransId="{735FC367-590A-4A31-AB0F-09012A3FC0B2}"/>
    <dgm:cxn modelId="{898A18FB-EC4F-47A6-992D-B2E65EAEE245}" srcId="{7E2DC496-7BDF-4D81-B4DC-C3217234B822}" destId="{488B6B9A-66EE-4123-ACCF-877F9EF9F990}" srcOrd="4" destOrd="0" parTransId="{AA5CB587-55ED-44FC-99A1-A42AFAC52084}" sibTransId="{A43341AA-E2ED-4A7A-BC5A-54DC61BAFD87}"/>
    <dgm:cxn modelId="{44704ED7-B218-4E74-B6C6-35E47BA3F59A}" srcId="{7E2DC496-7BDF-4D81-B4DC-C3217234B822}" destId="{41FC9DAD-98F4-4DA4-9187-64FFB88DA0F2}" srcOrd="2" destOrd="0" parTransId="{51DC2684-ED0F-44BD-A81A-CCEF07B9B569}" sibTransId="{342216EE-12B5-4708-977A-1256390827B0}"/>
    <dgm:cxn modelId="{F48454B3-0F46-45DF-B6BA-F06567CD7579}" srcId="{7E2DC496-7BDF-4D81-B4DC-C3217234B822}" destId="{B5B7448B-0E62-4FFF-AC55-E551E073F42B}" srcOrd="1" destOrd="0" parTransId="{CB25424A-3515-40A6-8823-90AF39A7732F}" sibTransId="{76927059-6ECE-40EA-B987-F507273A8AB4}"/>
    <dgm:cxn modelId="{468DE5CB-C4F4-4C28-BD21-8AA91FD4D513}" type="presOf" srcId="{76927059-6ECE-40EA-B987-F507273A8AB4}" destId="{12F07B47-95B5-4AD7-B08C-AB30C74665BF}" srcOrd="0" destOrd="0" presId="urn:microsoft.com/office/officeart/2005/8/layout/radial6"/>
    <dgm:cxn modelId="{AEA9BB6F-CB13-494E-90A6-E723F46155BB}" srcId="{7E2DC496-7BDF-4D81-B4DC-C3217234B822}" destId="{2DA5AE96-551A-4EAC-9C5B-0D1411235D58}" srcOrd="3" destOrd="0" parTransId="{E58BCD54-FEB0-4C7C-9789-88CF61CAD8D0}" sibTransId="{758532D9-3FFA-4610-9CD0-AD525BC3400D}"/>
    <dgm:cxn modelId="{36B58A26-50FA-474C-8EBE-B8D303C04346}" type="presOf" srcId="{9E3AB8D7-A996-4838-9A55-CD8D75E7C0BE}" destId="{272225C1-2067-483F-B9CF-3762BFCCD9BF}" srcOrd="0" destOrd="0" presId="urn:microsoft.com/office/officeart/2005/8/layout/radial6"/>
    <dgm:cxn modelId="{F0773AC3-EDA8-4268-9052-A277168F0D21}" type="presOf" srcId="{B5B7448B-0E62-4FFF-AC55-E551E073F42B}" destId="{0080C942-4FFC-4752-A287-680FD6EC4140}" srcOrd="0" destOrd="0" presId="urn:microsoft.com/office/officeart/2005/8/layout/radial6"/>
    <dgm:cxn modelId="{A5C7AB6A-855C-445C-A481-B3210CB02785}" type="presOf" srcId="{758532D9-3FFA-4610-9CD0-AD525BC3400D}" destId="{58FFF33B-CCB1-4BD4-BA6F-ABA52430BF26}" srcOrd="0" destOrd="0" presId="urn:microsoft.com/office/officeart/2005/8/layout/radial6"/>
    <dgm:cxn modelId="{D979F09E-F672-4406-AD94-7FA94C7ECFB4}" type="presOf" srcId="{342216EE-12B5-4708-977A-1256390827B0}" destId="{AA9D2E34-DB8F-4511-86ED-42594CEF9A30}" srcOrd="0" destOrd="0" presId="urn:microsoft.com/office/officeart/2005/8/layout/radial6"/>
    <dgm:cxn modelId="{C060B3ED-20F4-4949-A517-4CDC4A01BCA4}" type="presOf" srcId="{488B6B9A-66EE-4123-ACCF-877F9EF9F990}" destId="{DC6F5AC4-2ED5-4A11-BBFB-C517D32D5F46}" srcOrd="0" destOrd="0" presId="urn:microsoft.com/office/officeart/2005/8/layout/radial6"/>
    <dgm:cxn modelId="{36EA765E-965C-45A7-B4CF-E3945143D25E}" type="presOf" srcId="{735FC367-590A-4A31-AB0F-09012A3FC0B2}" destId="{7A6BCF29-94C9-44A9-BE90-AE90F2527CA9}" srcOrd="0" destOrd="0" presId="urn:microsoft.com/office/officeart/2005/8/layout/radial6"/>
    <dgm:cxn modelId="{D0B0CB34-0504-4821-B97F-4823EBA2177E}" type="presOf" srcId="{2DA5AE96-551A-4EAC-9C5B-0D1411235D58}" destId="{DF521141-2516-4B3F-B844-8C9C851BA856}" srcOrd="0" destOrd="0" presId="urn:microsoft.com/office/officeart/2005/8/layout/radial6"/>
    <dgm:cxn modelId="{A31DFD7D-FB6A-4575-A3D1-7AC32FA99052}" srcId="{CB1C7884-CFA0-4AC9-9F1D-D9FE4315D500}" destId="{7E2DC496-7BDF-4D81-B4DC-C3217234B822}" srcOrd="0" destOrd="0" parTransId="{C397705F-840A-4FD8-A9FA-A2404AF77346}" sibTransId="{A4ACC27E-3174-4A74-AFB1-E4FB36636570}"/>
    <dgm:cxn modelId="{2A7A97D8-09EB-494D-8C46-A8F14E88EBF0}" type="presOf" srcId="{41FC9DAD-98F4-4DA4-9187-64FFB88DA0F2}" destId="{BBCB3456-7228-48A3-8DA2-01BD0394CFF2}" srcOrd="0" destOrd="0" presId="urn:microsoft.com/office/officeart/2005/8/layout/radial6"/>
    <dgm:cxn modelId="{7B84D6B1-17D6-4A76-A9E5-7B86D97A6B8F}" type="presOf" srcId="{AFA5397C-1D80-47AC-B167-1D2A4D9A29C6}" destId="{90EEFB1C-96B1-4969-AF0D-B22BED0B5168}" srcOrd="0" destOrd="0" presId="urn:microsoft.com/office/officeart/2005/8/layout/radial6"/>
    <dgm:cxn modelId="{B1268181-444F-4081-961D-F29782EE7F9B}" srcId="{7E2DC496-7BDF-4D81-B4DC-C3217234B822}" destId="{AFA5397C-1D80-47AC-B167-1D2A4D9A29C6}" srcOrd="0" destOrd="0" parTransId="{989C1E70-C7E1-4B01-80E8-FEFADACC22FC}" sibTransId="{0E7C9E0A-9D88-4294-960E-C660F07153FF}"/>
    <dgm:cxn modelId="{CD4ED614-A42E-43F3-89FF-E110A5479082}" type="presOf" srcId="{0E7C9E0A-9D88-4294-960E-C660F07153FF}" destId="{7B0AC290-F68B-4FF9-BA41-184BE0F8F954}" srcOrd="0" destOrd="0" presId="urn:microsoft.com/office/officeart/2005/8/layout/radial6"/>
    <dgm:cxn modelId="{CBD328CD-42BD-4C71-B503-CA1555BC2EB9}" type="presOf" srcId="{7E2DC496-7BDF-4D81-B4DC-C3217234B822}" destId="{A694D57A-875F-4B35-989C-38635A3074F5}" srcOrd="0" destOrd="0" presId="urn:microsoft.com/office/officeart/2005/8/layout/radial6"/>
    <dgm:cxn modelId="{B4336E1B-935C-442E-9740-9B755CFAE04B}" type="presOf" srcId="{A43341AA-E2ED-4A7A-BC5A-54DC61BAFD87}" destId="{873C0B6F-95B1-470F-82B4-5DC3A0EB875C}" srcOrd="0" destOrd="0" presId="urn:microsoft.com/office/officeart/2005/8/layout/radial6"/>
    <dgm:cxn modelId="{FB30CBC4-FAC2-41F4-B154-9AF736566E15}" type="presOf" srcId="{CB1C7884-CFA0-4AC9-9F1D-D9FE4315D500}" destId="{7281FB61-EAFF-425F-A713-3C3E1E45ACA9}" srcOrd="0" destOrd="0" presId="urn:microsoft.com/office/officeart/2005/8/layout/radial6"/>
    <dgm:cxn modelId="{5635B6D8-270A-48B8-A73A-A8F626B9FB82}" type="presParOf" srcId="{7281FB61-EAFF-425F-A713-3C3E1E45ACA9}" destId="{A694D57A-875F-4B35-989C-38635A3074F5}" srcOrd="0" destOrd="0" presId="urn:microsoft.com/office/officeart/2005/8/layout/radial6"/>
    <dgm:cxn modelId="{7D3EED02-12F1-4720-BB79-8ECAA9D9A24C}" type="presParOf" srcId="{7281FB61-EAFF-425F-A713-3C3E1E45ACA9}" destId="{90EEFB1C-96B1-4969-AF0D-B22BED0B5168}" srcOrd="1" destOrd="0" presId="urn:microsoft.com/office/officeart/2005/8/layout/radial6"/>
    <dgm:cxn modelId="{1DF07621-840E-4016-AE1B-5E9A5C51178C}" type="presParOf" srcId="{7281FB61-EAFF-425F-A713-3C3E1E45ACA9}" destId="{C455DD64-B363-4657-9153-564C055E0F1E}" srcOrd="2" destOrd="0" presId="urn:microsoft.com/office/officeart/2005/8/layout/radial6"/>
    <dgm:cxn modelId="{EEDDCB83-8A76-4C36-AF05-F7CD339D275D}" type="presParOf" srcId="{7281FB61-EAFF-425F-A713-3C3E1E45ACA9}" destId="{7B0AC290-F68B-4FF9-BA41-184BE0F8F954}" srcOrd="3" destOrd="0" presId="urn:microsoft.com/office/officeart/2005/8/layout/radial6"/>
    <dgm:cxn modelId="{3AC20C07-E241-4C4B-A109-F30CE6ECC97D}" type="presParOf" srcId="{7281FB61-EAFF-425F-A713-3C3E1E45ACA9}" destId="{0080C942-4FFC-4752-A287-680FD6EC4140}" srcOrd="4" destOrd="0" presId="urn:microsoft.com/office/officeart/2005/8/layout/radial6"/>
    <dgm:cxn modelId="{58724A8E-0EB6-41B8-AC26-4E32506F6847}" type="presParOf" srcId="{7281FB61-EAFF-425F-A713-3C3E1E45ACA9}" destId="{D0B4AB8E-7E92-461A-BAEA-9B8359356288}" srcOrd="5" destOrd="0" presId="urn:microsoft.com/office/officeart/2005/8/layout/radial6"/>
    <dgm:cxn modelId="{15928340-A8EB-4DC0-A865-7ADCC343210F}" type="presParOf" srcId="{7281FB61-EAFF-425F-A713-3C3E1E45ACA9}" destId="{12F07B47-95B5-4AD7-B08C-AB30C74665BF}" srcOrd="6" destOrd="0" presId="urn:microsoft.com/office/officeart/2005/8/layout/radial6"/>
    <dgm:cxn modelId="{FD993E50-476A-46E1-9E72-2527E7B5F9AC}" type="presParOf" srcId="{7281FB61-EAFF-425F-A713-3C3E1E45ACA9}" destId="{BBCB3456-7228-48A3-8DA2-01BD0394CFF2}" srcOrd="7" destOrd="0" presId="urn:microsoft.com/office/officeart/2005/8/layout/radial6"/>
    <dgm:cxn modelId="{76422439-08DD-49F7-9731-32A304321D9C}" type="presParOf" srcId="{7281FB61-EAFF-425F-A713-3C3E1E45ACA9}" destId="{7475E2B3-43B2-43F0-B5AB-0AE54FECDDA0}" srcOrd="8" destOrd="0" presId="urn:microsoft.com/office/officeart/2005/8/layout/radial6"/>
    <dgm:cxn modelId="{BC032BE4-B50B-408E-BEDE-E69017E983CC}" type="presParOf" srcId="{7281FB61-EAFF-425F-A713-3C3E1E45ACA9}" destId="{AA9D2E34-DB8F-4511-86ED-42594CEF9A30}" srcOrd="9" destOrd="0" presId="urn:microsoft.com/office/officeart/2005/8/layout/radial6"/>
    <dgm:cxn modelId="{7DEDE5E0-61BF-4356-A351-9BD78C703DAF}" type="presParOf" srcId="{7281FB61-EAFF-425F-A713-3C3E1E45ACA9}" destId="{DF521141-2516-4B3F-B844-8C9C851BA856}" srcOrd="10" destOrd="0" presId="urn:microsoft.com/office/officeart/2005/8/layout/radial6"/>
    <dgm:cxn modelId="{73DF175E-C570-4148-8A11-D45C2E26EBCC}" type="presParOf" srcId="{7281FB61-EAFF-425F-A713-3C3E1E45ACA9}" destId="{BCA3D763-384E-4648-844C-A60740AEC093}" srcOrd="11" destOrd="0" presId="urn:microsoft.com/office/officeart/2005/8/layout/radial6"/>
    <dgm:cxn modelId="{698B70CD-B68C-4FFF-B10D-F14AFB7CD3C0}" type="presParOf" srcId="{7281FB61-EAFF-425F-A713-3C3E1E45ACA9}" destId="{58FFF33B-CCB1-4BD4-BA6F-ABA52430BF26}" srcOrd="12" destOrd="0" presId="urn:microsoft.com/office/officeart/2005/8/layout/radial6"/>
    <dgm:cxn modelId="{3A98D2AC-3DD1-448F-8E48-00B5E174B5A2}" type="presParOf" srcId="{7281FB61-EAFF-425F-A713-3C3E1E45ACA9}" destId="{DC6F5AC4-2ED5-4A11-BBFB-C517D32D5F46}" srcOrd="13" destOrd="0" presId="urn:microsoft.com/office/officeart/2005/8/layout/radial6"/>
    <dgm:cxn modelId="{C91299B6-1260-41BE-ACB7-694C7E95CD4E}" type="presParOf" srcId="{7281FB61-EAFF-425F-A713-3C3E1E45ACA9}" destId="{2451FD39-843F-4F5C-A02F-AA551A5481E7}" srcOrd="14" destOrd="0" presId="urn:microsoft.com/office/officeart/2005/8/layout/radial6"/>
    <dgm:cxn modelId="{43611512-FC09-40AE-A37A-38677B8F042A}" type="presParOf" srcId="{7281FB61-EAFF-425F-A713-3C3E1E45ACA9}" destId="{873C0B6F-95B1-470F-82B4-5DC3A0EB875C}" srcOrd="15" destOrd="0" presId="urn:microsoft.com/office/officeart/2005/8/layout/radial6"/>
    <dgm:cxn modelId="{EB6D6EBB-33FF-4ED8-8CF6-FC3E5CB2B704}" type="presParOf" srcId="{7281FB61-EAFF-425F-A713-3C3E1E45ACA9}" destId="{272225C1-2067-483F-B9CF-3762BFCCD9BF}" srcOrd="16" destOrd="0" presId="urn:microsoft.com/office/officeart/2005/8/layout/radial6"/>
    <dgm:cxn modelId="{83AFACD1-7331-4484-8A43-43E87814C9B5}" type="presParOf" srcId="{7281FB61-EAFF-425F-A713-3C3E1E45ACA9}" destId="{F1AB33ED-A631-4F5A-B8D4-1B7F80BC0473}" srcOrd="17" destOrd="0" presId="urn:microsoft.com/office/officeart/2005/8/layout/radial6"/>
    <dgm:cxn modelId="{11F12689-6A0C-470D-BAE1-10714CE97A32}" type="presParOf" srcId="{7281FB61-EAFF-425F-A713-3C3E1E45ACA9}" destId="{7A6BCF29-94C9-44A9-BE90-AE90F2527CA9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3E2C72-17FB-48ED-827F-A4DE145B2F0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F79B27-A06F-471A-BDB9-A9FD03F35024}">
      <dgm:prSet phldrT="[Текст]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uk-UA" b="1" dirty="0" smtClean="0">
              <a:solidFill>
                <a:srgbClr val="FF0000"/>
              </a:solidFill>
            </a:rPr>
            <a:t>Господарське життя Київської Русі</a:t>
          </a:r>
          <a:endParaRPr lang="ru-RU" b="1" dirty="0">
            <a:solidFill>
              <a:srgbClr val="FF0000"/>
            </a:solidFill>
          </a:endParaRPr>
        </a:p>
      </dgm:t>
    </dgm:pt>
    <dgm:pt modelId="{4DC4FB5A-F606-49BF-A5DF-A2C241508AAE}" type="parTrans" cxnId="{BFCD1D3D-B302-45CE-8225-12A8966A9147}">
      <dgm:prSet/>
      <dgm:spPr/>
      <dgm:t>
        <a:bodyPr/>
        <a:lstStyle/>
        <a:p>
          <a:endParaRPr lang="ru-RU"/>
        </a:p>
      </dgm:t>
    </dgm:pt>
    <dgm:pt modelId="{B4AFABA7-703F-4E28-BFDD-5EF4A5138605}" type="sibTrans" cxnId="{BFCD1D3D-B302-45CE-8225-12A8966A9147}">
      <dgm:prSet/>
      <dgm:spPr/>
      <dgm:t>
        <a:bodyPr/>
        <a:lstStyle/>
        <a:p>
          <a:endParaRPr lang="ru-RU"/>
        </a:p>
      </dgm:t>
    </dgm:pt>
    <dgm:pt modelId="{8E241EC3-8440-4998-B018-0676D391E69B}">
      <dgm:prSet phldrT="[Текст]" custT="1"/>
      <dgm:spPr/>
      <dgm:t>
        <a:bodyPr/>
        <a:lstStyle/>
        <a:p>
          <a:r>
            <a:rPr lang="uk-UA" sz="2400" b="1" dirty="0" smtClean="0">
              <a:solidFill>
                <a:schemeClr val="bg1"/>
              </a:solidFill>
            </a:rPr>
            <a:t>Основні заняття</a:t>
          </a:r>
          <a:endParaRPr lang="ru-RU" sz="2400" b="1" dirty="0">
            <a:solidFill>
              <a:schemeClr val="bg1"/>
            </a:solidFill>
          </a:endParaRPr>
        </a:p>
      </dgm:t>
    </dgm:pt>
    <dgm:pt modelId="{9492A526-C3D4-437C-8232-1E494D825476}" type="parTrans" cxnId="{0D987C8D-70D0-4024-8B88-B56284A37FF9}">
      <dgm:prSet/>
      <dgm:spPr/>
      <dgm:t>
        <a:bodyPr/>
        <a:lstStyle/>
        <a:p>
          <a:endParaRPr lang="ru-RU"/>
        </a:p>
      </dgm:t>
    </dgm:pt>
    <dgm:pt modelId="{745D87F0-E17A-4827-B771-49EE45F2BCD3}" type="sibTrans" cxnId="{0D987C8D-70D0-4024-8B88-B56284A37FF9}">
      <dgm:prSet/>
      <dgm:spPr/>
      <dgm:t>
        <a:bodyPr/>
        <a:lstStyle/>
        <a:p>
          <a:endParaRPr lang="ru-RU"/>
        </a:p>
      </dgm:t>
    </dgm:pt>
    <dgm:pt modelId="{5B110493-5AB0-406E-A416-18E406CB3B3E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Землеробство</a:t>
          </a:r>
          <a:endParaRPr lang="ru-RU" b="1" dirty="0">
            <a:solidFill>
              <a:srgbClr val="002060"/>
            </a:solidFill>
          </a:endParaRPr>
        </a:p>
      </dgm:t>
    </dgm:pt>
    <dgm:pt modelId="{0ABA8F5F-A51B-4BCE-B1C4-403F431AA950}" type="parTrans" cxnId="{3C310ED7-9B08-41B5-932D-C4FAF2DE5D41}">
      <dgm:prSet/>
      <dgm:spPr/>
      <dgm:t>
        <a:bodyPr/>
        <a:lstStyle/>
        <a:p>
          <a:endParaRPr lang="ru-RU"/>
        </a:p>
      </dgm:t>
    </dgm:pt>
    <dgm:pt modelId="{7094F2FD-6C50-4B01-96E8-11771CFA7EF9}" type="sibTrans" cxnId="{3C310ED7-9B08-41B5-932D-C4FAF2DE5D41}">
      <dgm:prSet/>
      <dgm:spPr/>
      <dgm:t>
        <a:bodyPr/>
        <a:lstStyle/>
        <a:p>
          <a:endParaRPr lang="ru-RU"/>
        </a:p>
      </dgm:t>
    </dgm:pt>
    <dgm:pt modelId="{3E39E2B2-FC8A-455B-92CB-25E36BFB1938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Скотарство</a:t>
          </a:r>
          <a:endParaRPr lang="ru-RU" b="1" dirty="0">
            <a:solidFill>
              <a:srgbClr val="002060"/>
            </a:solidFill>
          </a:endParaRPr>
        </a:p>
      </dgm:t>
    </dgm:pt>
    <dgm:pt modelId="{B525535E-6D39-423B-B992-A9E34F111D63}" type="parTrans" cxnId="{4B352B79-849A-42B2-B6B2-C61B0C4B19FB}">
      <dgm:prSet/>
      <dgm:spPr/>
      <dgm:t>
        <a:bodyPr/>
        <a:lstStyle/>
        <a:p>
          <a:endParaRPr lang="ru-RU"/>
        </a:p>
      </dgm:t>
    </dgm:pt>
    <dgm:pt modelId="{703B9E02-A9FD-4E4D-A570-E5DFDC926FDE}" type="sibTrans" cxnId="{4B352B79-849A-42B2-B6B2-C61B0C4B19FB}">
      <dgm:prSet/>
      <dgm:spPr/>
      <dgm:t>
        <a:bodyPr/>
        <a:lstStyle/>
        <a:p>
          <a:endParaRPr lang="ru-RU"/>
        </a:p>
      </dgm:t>
    </dgm:pt>
    <dgm:pt modelId="{323A3A72-3575-4CC2-87F0-9221CFD34665}">
      <dgm:prSet phldrT="[Текст]" custT="1"/>
      <dgm:spPr/>
      <dgm:t>
        <a:bodyPr/>
        <a:lstStyle/>
        <a:p>
          <a:r>
            <a:rPr lang="uk-UA" sz="2400" b="1" dirty="0" smtClean="0">
              <a:solidFill>
                <a:schemeClr val="bg1"/>
              </a:solidFill>
            </a:rPr>
            <a:t>Допоміжні заняття</a:t>
          </a:r>
          <a:endParaRPr lang="ru-RU" sz="2400" b="1" dirty="0">
            <a:solidFill>
              <a:schemeClr val="bg1"/>
            </a:solidFill>
          </a:endParaRPr>
        </a:p>
      </dgm:t>
    </dgm:pt>
    <dgm:pt modelId="{41E78960-74F1-4BF3-A3D2-5FA8F7AE87FD}" type="parTrans" cxnId="{5DB2EE0E-4B6D-4E3A-92FC-89A5D8DFAE2A}">
      <dgm:prSet/>
      <dgm:spPr/>
      <dgm:t>
        <a:bodyPr/>
        <a:lstStyle/>
        <a:p>
          <a:endParaRPr lang="ru-RU"/>
        </a:p>
      </dgm:t>
    </dgm:pt>
    <dgm:pt modelId="{C9733624-366A-4041-B8E6-12C54CC63C9A}" type="sibTrans" cxnId="{5DB2EE0E-4B6D-4E3A-92FC-89A5D8DFAE2A}">
      <dgm:prSet/>
      <dgm:spPr/>
      <dgm:t>
        <a:bodyPr/>
        <a:lstStyle/>
        <a:p>
          <a:endParaRPr lang="ru-RU"/>
        </a:p>
      </dgm:t>
    </dgm:pt>
    <dgm:pt modelId="{8E7032DC-5DE4-49F7-8F5A-AF1FE56642D8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Ремесло</a:t>
          </a:r>
          <a:endParaRPr lang="ru-RU" b="1" dirty="0">
            <a:solidFill>
              <a:srgbClr val="002060"/>
            </a:solidFill>
          </a:endParaRPr>
        </a:p>
      </dgm:t>
    </dgm:pt>
    <dgm:pt modelId="{954658C8-930A-41B0-973C-026334544241}" type="parTrans" cxnId="{FE2B3947-ACB0-4000-9DEC-05EADF86310A}">
      <dgm:prSet/>
      <dgm:spPr/>
      <dgm:t>
        <a:bodyPr/>
        <a:lstStyle/>
        <a:p>
          <a:endParaRPr lang="ru-RU"/>
        </a:p>
      </dgm:t>
    </dgm:pt>
    <dgm:pt modelId="{9D647F37-DA1B-439B-9388-8C1C712BE749}" type="sibTrans" cxnId="{FE2B3947-ACB0-4000-9DEC-05EADF86310A}">
      <dgm:prSet/>
      <dgm:spPr/>
      <dgm:t>
        <a:bodyPr/>
        <a:lstStyle/>
        <a:p>
          <a:endParaRPr lang="ru-RU"/>
        </a:p>
      </dgm:t>
    </dgm:pt>
    <dgm:pt modelId="{971D0DC9-EC98-4156-AA08-753684136B7E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Торгівля</a:t>
          </a:r>
          <a:endParaRPr lang="ru-RU" b="1" dirty="0">
            <a:solidFill>
              <a:srgbClr val="002060"/>
            </a:solidFill>
          </a:endParaRPr>
        </a:p>
      </dgm:t>
    </dgm:pt>
    <dgm:pt modelId="{362E2CF9-59EF-4E24-BC1C-F00122C7E2E5}" type="parTrans" cxnId="{230B036D-A297-46C9-BF23-FBF38380C4BC}">
      <dgm:prSet/>
      <dgm:spPr/>
      <dgm:t>
        <a:bodyPr/>
        <a:lstStyle/>
        <a:p>
          <a:endParaRPr lang="ru-RU"/>
        </a:p>
      </dgm:t>
    </dgm:pt>
    <dgm:pt modelId="{476D2F49-AC67-4107-A1EC-90B50171D964}" type="sibTrans" cxnId="{230B036D-A297-46C9-BF23-FBF38380C4BC}">
      <dgm:prSet/>
      <dgm:spPr/>
      <dgm:t>
        <a:bodyPr/>
        <a:lstStyle/>
        <a:p>
          <a:endParaRPr lang="ru-RU"/>
        </a:p>
      </dgm:t>
    </dgm:pt>
    <dgm:pt modelId="{CA54EA36-D6E4-424E-B6CA-18DBD2FD0535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Промисли</a:t>
          </a:r>
          <a:endParaRPr lang="ru-RU" b="1" dirty="0">
            <a:solidFill>
              <a:srgbClr val="002060"/>
            </a:solidFill>
          </a:endParaRPr>
        </a:p>
      </dgm:t>
    </dgm:pt>
    <dgm:pt modelId="{C61AF67C-E933-4C2F-AA3B-F6A954AAE08E}" type="parTrans" cxnId="{14D21129-7E1A-4BB4-8E7D-3C38156395F2}">
      <dgm:prSet/>
      <dgm:spPr/>
      <dgm:t>
        <a:bodyPr/>
        <a:lstStyle/>
        <a:p>
          <a:endParaRPr lang="ru-RU"/>
        </a:p>
      </dgm:t>
    </dgm:pt>
    <dgm:pt modelId="{E5AE0B0D-B575-4F6F-BCF1-2DFF3F6F0F48}" type="sibTrans" cxnId="{14D21129-7E1A-4BB4-8E7D-3C38156395F2}">
      <dgm:prSet/>
      <dgm:spPr/>
      <dgm:t>
        <a:bodyPr/>
        <a:lstStyle/>
        <a:p>
          <a:endParaRPr lang="ru-RU"/>
        </a:p>
      </dgm:t>
    </dgm:pt>
    <dgm:pt modelId="{985A52A3-8130-43FE-804F-A79A233D8BB0}" type="pres">
      <dgm:prSet presAssocID="{BF3E2C72-17FB-48ED-827F-A4DE145B2F0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88C6AC-99D2-420F-97E2-0D7CE1BA4F1C}" type="pres">
      <dgm:prSet presAssocID="{28F79B27-A06F-471A-BDB9-A9FD03F35024}" presName="root1" presStyleCnt="0"/>
      <dgm:spPr/>
    </dgm:pt>
    <dgm:pt modelId="{AE285329-199F-43DB-A925-2B6406D9AF0B}" type="pres">
      <dgm:prSet presAssocID="{28F79B27-A06F-471A-BDB9-A9FD03F35024}" presName="LevelOneTextNod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95AE5-9E0F-40B1-AD62-C779717ED74A}" type="pres">
      <dgm:prSet presAssocID="{28F79B27-A06F-471A-BDB9-A9FD03F35024}" presName="level2hierChild" presStyleCnt="0"/>
      <dgm:spPr/>
    </dgm:pt>
    <dgm:pt modelId="{8CF19EF0-449A-4983-8883-699327CC88A0}" type="pres">
      <dgm:prSet presAssocID="{9492A526-C3D4-437C-8232-1E494D825476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8B468DF4-D05B-441B-8940-0D018E68BCE3}" type="pres">
      <dgm:prSet presAssocID="{9492A526-C3D4-437C-8232-1E494D825476}" presName="connTx" presStyleLbl="parChTrans1D2" presStyleIdx="0" presStyleCnt="2"/>
      <dgm:spPr/>
      <dgm:t>
        <a:bodyPr/>
        <a:lstStyle/>
        <a:p>
          <a:endParaRPr lang="ru-RU"/>
        </a:p>
      </dgm:t>
    </dgm:pt>
    <dgm:pt modelId="{66C9657A-83ED-43E7-A8E2-A9C97B913E7A}" type="pres">
      <dgm:prSet presAssocID="{8E241EC3-8440-4998-B018-0676D391E69B}" presName="root2" presStyleCnt="0"/>
      <dgm:spPr/>
    </dgm:pt>
    <dgm:pt modelId="{4CB57F0D-518C-41E7-8AF8-40D1A2789F43}" type="pres">
      <dgm:prSet presAssocID="{8E241EC3-8440-4998-B018-0676D391E69B}" presName="LevelTwoTextNode" presStyleLbl="node2" presStyleIdx="0" presStyleCnt="2" custLinFactNeighborX="-387" custLinFactNeighborY="-495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30FC12-FD50-4A7E-A6EC-BF742BD0A87B}" type="pres">
      <dgm:prSet presAssocID="{8E241EC3-8440-4998-B018-0676D391E69B}" presName="level3hierChild" presStyleCnt="0"/>
      <dgm:spPr/>
    </dgm:pt>
    <dgm:pt modelId="{E0523857-3311-473A-8360-668373030921}" type="pres">
      <dgm:prSet presAssocID="{0ABA8F5F-A51B-4BCE-B1C4-403F431AA950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097CB874-D6EF-4309-8B9E-EEA442EF8B4F}" type="pres">
      <dgm:prSet presAssocID="{0ABA8F5F-A51B-4BCE-B1C4-403F431AA950}" presName="connTx" presStyleLbl="parChTrans1D3" presStyleIdx="0" presStyleCnt="4"/>
      <dgm:spPr/>
      <dgm:t>
        <a:bodyPr/>
        <a:lstStyle/>
        <a:p>
          <a:endParaRPr lang="ru-RU"/>
        </a:p>
      </dgm:t>
    </dgm:pt>
    <dgm:pt modelId="{E78B7E0F-6A96-429F-B9FC-1F5BD4304711}" type="pres">
      <dgm:prSet presAssocID="{5B110493-5AB0-406E-A416-18E406CB3B3E}" presName="root2" presStyleCnt="0"/>
      <dgm:spPr/>
    </dgm:pt>
    <dgm:pt modelId="{D96AEBE2-A095-4FCB-997D-836EDB40651E}" type="pres">
      <dgm:prSet presAssocID="{5B110493-5AB0-406E-A416-18E406CB3B3E}" presName="LevelTwoTextNode" presStyleLbl="node3" presStyleIdx="0" presStyleCnt="4" custScaleY="69044" custLinFactNeighborX="-3854" custLinFactNeighborY="-595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DC6E3C-B442-4D8C-9666-B6890A419691}" type="pres">
      <dgm:prSet presAssocID="{5B110493-5AB0-406E-A416-18E406CB3B3E}" presName="level3hierChild" presStyleCnt="0"/>
      <dgm:spPr/>
    </dgm:pt>
    <dgm:pt modelId="{83EDD215-6366-493A-BE71-F9B8875854A6}" type="pres">
      <dgm:prSet presAssocID="{B525535E-6D39-423B-B992-A9E34F111D63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60199D94-47CB-45BF-AE01-F63A312833DF}" type="pres">
      <dgm:prSet presAssocID="{B525535E-6D39-423B-B992-A9E34F111D63}" presName="connTx" presStyleLbl="parChTrans1D3" presStyleIdx="1" presStyleCnt="4"/>
      <dgm:spPr/>
      <dgm:t>
        <a:bodyPr/>
        <a:lstStyle/>
        <a:p>
          <a:endParaRPr lang="ru-RU"/>
        </a:p>
      </dgm:t>
    </dgm:pt>
    <dgm:pt modelId="{91B24056-B41A-4344-8E1B-F73862CA221C}" type="pres">
      <dgm:prSet presAssocID="{3E39E2B2-FC8A-455B-92CB-25E36BFB1938}" presName="root2" presStyleCnt="0"/>
      <dgm:spPr/>
    </dgm:pt>
    <dgm:pt modelId="{80C68D18-BEDD-4131-8D79-E2F5958FE29A}" type="pres">
      <dgm:prSet presAssocID="{3E39E2B2-FC8A-455B-92CB-25E36BFB1938}" presName="LevelTwoTextNode" presStyleLbl="node3" presStyleIdx="1" presStyleCnt="4" custScaleY="60993" custLinFactNeighborX="-603" custLinFactNeighborY="-525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2024E5-9E0F-48D9-8A0B-FF0E760255C6}" type="pres">
      <dgm:prSet presAssocID="{3E39E2B2-FC8A-455B-92CB-25E36BFB1938}" presName="level3hierChild" presStyleCnt="0"/>
      <dgm:spPr/>
    </dgm:pt>
    <dgm:pt modelId="{5472B39D-6629-41C5-91E1-28032306E827}" type="pres">
      <dgm:prSet presAssocID="{41E78960-74F1-4BF3-A3D2-5FA8F7AE87FD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4268CC55-DFBA-428E-9E8C-BA662BC10773}" type="pres">
      <dgm:prSet presAssocID="{41E78960-74F1-4BF3-A3D2-5FA8F7AE87FD}" presName="connTx" presStyleLbl="parChTrans1D2" presStyleIdx="1" presStyleCnt="2"/>
      <dgm:spPr/>
      <dgm:t>
        <a:bodyPr/>
        <a:lstStyle/>
        <a:p>
          <a:endParaRPr lang="ru-RU"/>
        </a:p>
      </dgm:t>
    </dgm:pt>
    <dgm:pt modelId="{2DC9058C-8B44-4F8D-B8C1-62A3712C15E9}" type="pres">
      <dgm:prSet presAssocID="{323A3A72-3575-4CC2-87F0-9221CFD34665}" presName="root2" presStyleCnt="0"/>
      <dgm:spPr/>
    </dgm:pt>
    <dgm:pt modelId="{2B217564-DF27-4E84-B0DA-E0DBADABE49B}" type="pres">
      <dgm:prSet presAssocID="{323A3A72-3575-4CC2-87F0-9221CFD3466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FC3A4B-B231-4655-999A-2AF49823FFFD}" type="pres">
      <dgm:prSet presAssocID="{323A3A72-3575-4CC2-87F0-9221CFD34665}" presName="level3hierChild" presStyleCnt="0"/>
      <dgm:spPr/>
    </dgm:pt>
    <dgm:pt modelId="{9DD6A16F-5E15-4B73-ACEC-564AC6A61852}" type="pres">
      <dgm:prSet presAssocID="{954658C8-930A-41B0-973C-026334544241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91FC31D8-9110-4BB9-A11C-5372E5B30503}" type="pres">
      <dgm:prSet presAssocID="{954658C8-930A-41B0-973C-026334544241}" presName="connTx" presStyleLbl="parChTrans1D3" presStyleIdx="2" presStyleCnt="4"/>
      <dgm:spPr/>
      <dgm:t>
        <a:bodyPr/>
        <a:lstStyle/>
        <a:p>
          <a:endParaRPr lang="ru-RU"/>
        </a:p>
      </dgm:t>
    </dgm:pt>
    <dgm:pt modelId="{6080B93A-4F47-417D-8BCC-E5C09185BC75}" type="pres">
      <dgm:prSet presAssocID="{8E7032DC-5DE4-49F7-8F5A-AF1FE56642D8}" presName="root2" presStyleCnt="0"/>
      <dgm:spPr/>
    </dgm:pt>
    <dgm:pt modelId="{9FF38134-6AD5-4346-80B7-CAC1EA8D4FA3}" type="pres">
      <dgm:prSet presAssocID="{8E7032DC-5DE4-49F7-8F5A-AF1FE56642D8}" presName="LevelTwoTextNode" presStyleLbl="node3" presStyleIdx="2" presStyleCnt="4" custScaleY="60992" custLinFactNeighborX="-603" custLinFactNeighborY="-270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A4C943-A702-42B4-A3AF-44FF655828FD}" type="pres">
      <dgm:prSet presAssocID="{8E7032DC-5DE4-49F7-8F5A-AF1FE56642D8}" presName="level3hierChild" presStyleCnt="0"/>
      <dgm:spPr/>
    </dgm:pt>
    <dgm:pt modelId="{1E0E584F-FBEC-4CB5-BA1E-4AFC4F2E885D}" type="pres">
      <dgm:prSet presAssocID="{362E2CF9-59EF-4E24-BC1C-F00122C7E2E5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E742255C-84B9-446A-BB0C-B7DFB590C9DB}" type="pres">
      <dgm:prSet presAssocID="{362E2CF9-59EF-4E24-BC1C-F00122C7E2E5}" presName="connTx" presStyleLbl="parChTrans1D3" presStyleIdx="3" presStyleCnt="4"/>
      <dgm:spPr/>
      <dgm:t>
        <a:bodyPr/>
        <a:lstStyle/>
        <a:p>
          <a:endParaRPr lang="ru-RU"/>
        </a:p>
      </dgm:t>
    </dgm:pt>
    <dgm:pt modelId="{2D79E09A-4606-4D8F-9C7B-04E3C79452CE}" type="pres">
      <dgm:prSet presAssocID="{971D0DC9-EC98-4156-AA08-753684136B7E}" presName="root2" presStyleCnt="0"/>
      <dgm:spPr/>
    </dgm:pt>
    <dgm:pt modelId="{4B467494-4789-43ED-AE7D-64711AC8C43E}" type="pres">
      <dgm:prSet presAssocID="{971D0DC9-EC98-4156-AA08-753684136B7E}" presName="LevelTwoTextNode" presStyleLbl="node3" presStyleIdx="3" presStyleCnt="4" custScaleY="60984" custLinFactNeighborX="-603" custLinFactNeighborY="-249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85713C-E8B4-49FD-A9C0-E95782CFD84B}" type="pres">
      <dgm:prSet presAssocID="{971D0DC9-EC98-4156-AA08-753684136B7E}" presName="level3hierChild" presStyleCnt="0"/>
      <dgm:spPr/>
    </dgm:pt>
    <dgm:pt modelId="{F67D0763-CB51-4D10-9E43-499B7CDC2801}" type="pres">
      <dgm:prSet presAssocID="{CA54EA36-D6E4-424E-B6CA-18DBD2FD0535}" presName="root1" presStyleCnt="0"/>
      <dgm:spPr/>
    </dgm:pt>
    <dgm:pt modelId="{19F64C8E-84E2-4564-B071-F5CA04BA2AA6}" type="pres">
      <dgm:prSet presAssocID="{CA54EA36-D6E4-424E-B6CA-18DBD2FD0535}" presName="LevelOneTextNode" presStyleLbl="node0" presStyleIdx="1" presStyleCnt="2" custScaleY="65237" custLinFactX="100000" custLinFactNeighborX="178417" custLinFactNeighborY="870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43E9AF-5351-473B-9C77-9B5932DD0614}" type="pres">
      <dgm:prSet presAssocID="{CA54EA36-D6E4-424E-B6CA-18DBD2FD0535}" presName="level2hierChild" presStyleCnt="0"/>
      <dgm:spPr/>
    </dgm:pt>
  </dgm:ptLst>
  <dgm:cxnLst>
    <dgm:cxn modelId="{77B1064E-6EB1-490C-BFA9-3DACBDBD7F1B}" type="presOf" srcId="{954658C8-930A-41B0-973C-026334544241}" destId="{91FC31D8-9110-4BB9-A11C-5372E5B30503}" srcOrd="1" destOrd="0" presId="urn:microsoft.com/office/officeart/2005/8/layout/hierarchy2"/>
    <dgm:cxn modelId="{54BF6A72-C022-4535-918E-0E6E413FBE99}" type="presOf" srcId="{8E7032DC-5DE4-49F7-8F5A-AF1FE56642D8}" destId="{9FF38134-6AD5-4346-80B7-CAC1EA8D4FA3}" srcOrd="0" destOrd="0" presId="urn:microsoft.com/office/officeart/2005/8/layout/hierarchy2"/>
    <dgm:cxn modelId="{B2610E87-B61C-4346-8AE2-790D6BCC259F}" type="presOf" srcId="{9492A526-C3D4-437C-8232-1E494D825476}" destId="{8CF19EF0-449A-4983-8883-699327CC88A0}" srcOrd="0" destOrd="0" presId="urn:microsoft.com/office/officeart/2005/8/layout/hierarchy2"/>
    <dgm:cxn modelId="{BFCD1D3D-B302-45CE-8225-12A8966A9147}" srcId="{BF3E2C72-17FB-48ED-827F-A4DE145B2F06}" destId="{28F79B27-A06F-471A-BDB9-A9FD03F35024}" srcOrd="0" destOrd="0" parTransId="{4DC4FB5A-F606-49BF-A5DF-A2C241508AAE}" sibTransId="{B4AFABA7-703F-4E28-BFDD-5EF4A5138605}"/>
    <dgm:cxn modelId="{0BCE3335-AB20-4B4E-BF57-440437D06EE4}" type="presOf" srcId="{B525535E-6D39-423B-B992-A9E34F111D63}" destId="{60199D94-47CB-45BF-AE01-F63A312833DF}" srcOrd="1" destOrd="0" presId="urn:microsoft.com/office/officeart/2005/8/layout/hierarchy2"/>
    <dgm:cxn modelId="{91370D4D-615A-4E89-A8A6-E29F4E29743C}" type="presOf" srcId="{971D0DC9-EC98-4156-AA08-753684136B7E}" destId="{4B467494-4789-43ED-AE7D-64711AC8C43E}" srcOrd="0" destOrd="0" presId="urn:microsoft.com/office/officeart/2005/8/layout/hierarchy2"/>
    <dgm:cxn modelId="{0D987C8D-70D0-4024-8B88-B56284A37FF9}" srcId="{28F79B27-A06F-471A-BDB9-A9FD03F35024}" destId="{8E241EC3-8440-4998-B018-0676D391E69B}" srcOrd="0" destOrd="0" parTransId="{9492A526-C3D4-437C-8232-1E494D825476}" sibTransId="{745D87F0-E17A-4827-B771-49EE45F2BCD3}"/>
    <dgm:cxn modelId="{E97787AB-67B7-48A7-A1BB-4176EDF36C1F}" type="presOf" srcId="{362E2CF9-59EF-4E24-BC1C-F00122C7E2E5}" destId="{E742255C-84B9-446A-BB0C-B7DFB590C9DB}" srcOrd="1" destOrd="0" presId="urn:microsoft.com/office/officeart/2005/8/layout/hierarchy2"/>
    <dgm:cxn modelId="{21505746-5A83-429D-8FA6-3BBEA9905563}" type="presOf" srcId="{5B110493-5AB0-406E-A416-18E406CB3B3E}" destId="{D96AEBE2-A095-4FCB-997D-836EDB40651E}" srcOrd="0" destOrd="0" presId="urn:microsoft.com/office/officeart/2005/8/layout/hierarchy2"/>
    <dgm:cxn modelId="{5DB2EE0E-4B6D-4E3A-92FC-89A5D8DFAE2A}" srcId="{28F79B27-A06F-471A-BDB9-A9FD03F35024}" destId="{323A3A72-3575-4CC2-87F0-9221CFD34665}" srcOrd="1" destOrd="0" parTransId="{41E78960-74F1-4BF3-A3D2-5FA8F7AE87FD}" sibTransId="{C9733624-366A-4041-B8E6-12C54CC63C9A}"/>
    <dgm:cxn modelId="{F4E6C270-8A9C-4907-80AE-46F038333434}" type="presOf" srcId="{362E2CF9-59EF-4E24-BC1C-F00122C7E2E5}" destId="{1E0E584F-FBEC-4CB5-BA1E-4AFC4F2E885D}" srcOrd="0" destOrd="0" presId="urn:microsoft.com/office/officeart/2005/8/layout/hierarchy2"/>
    <dgm:cxn modelId="{14D21129-7E1A-4BB4-8E7D-3C38156395F2}" srcId="{BF3E2C72-17FB-48ED-827F-A4DE145B2F06}" destId="{CA54EA36-D6E4-424E-B6CA-18DBD2FD0535}" srcOrd="1" destOrd="0" parTransId="{C61AF67C-E933-4C2F-AA3B-F6A954AAE08E}" sibTransId="{E5AE0B0D-B575-4F6F-BCF1-2DFF3F6F0F48}"/>
    <dgm:cxn modelId="{A31C28DA-855C-4D10-A61D-21CFD85D68C5}" type="presOf" srcId="{28F79B27-A06F-471A-BDB9-A9FD03F35024}" destId="{AE285329-199F-43DB-A925-2B6406D9AF0B}" srcOrd="0" destOrd="0" presId="urn:microsoft.com/office/officeart/2005/8/layout/hierarchy2"/>
    <dgm:cxn modelId="{B32BDFFB-9E50-474C-A3D9-794FF159D29F}" type="presOf" srcId="{41E78960-74F1-4BF3-A3D2-5FA8F7AE87FD}" destId="{4268CC55-DFBA-428E-9E8C-BA662BC10773}" srcOrd="1" destOrd="0" presId="urn:microsoft.com/office/officeart/2005/8/layout/hierarchy2"/>
    <dgm:cxn modelId="{FE2B3947-ACB0-4000-9DEC-05EADF86310A}" srcId="{323A3A72-3575-4CC2-87F0-9221CFD34665}" destId="{8E7032DC-5DE4-49F7-8F5A-AF1FE56642D8}" srcOrd="0" destOrd="0" parTransId="{954658C8-930A-41B0-973C-026334544241}" sibTransId="{9D647F37-DA1B-439B-9388-8C1C712BE749}"/>
    <dgm:cxn modelId="{7E5419D5-8F2C-4816-BAD5-BC11B804C16F}" type="presOf" srcId="{41E78960-74F1-4BF3-A3D2-5FA8F7AE87FD}" destId="{5472B39D-6629-41C5-91E1-28032306E827}" srcOrd="0" destOrd="0" presId="urn:microsoft.com/office/officeart/2005/8/layout/hierarchy2"/>
    <dgm:cxn modelId="{6CCECB84-7E6E-4061-8BC4-7BA7531BF1FA}" type="presOf" srcId="{3E39E2B2-FC8A-455B-92CB-25E36BFB1938}" destId="{80C68D18-BEDD-4131-8D79-E2F5958FE29A}" srcOrd="0" destOrd="0" presId="urn:microsoft.com/office/officeart/2005/8/layout/hierarchy2"/>
    <dgm:cxn modelId="{7D1BCFBF-DEFA-4E3C-8BA3-8D6037B669C6}" type="presOf" srcId="{9492A526-C3D4-437C-8232-1E494D825476}" destId="{8B468DF4-D05B-441B-8940-0D018E68BCE3}" srcOrd="1" destOrd="0" presId="urn:microsoft.com/office/officeart/2005/8/layout/hierarchy2"/>
    <dgm:cxn modelId="{2AE6AA56-A83D-47C0-9769-49B742264E60}" type="presOf" srcId="{B525535E-6D39-423B-B992-A9E34F111D63}" destId="{83EDD215-6366-493A-BE71-F9B8875854A6}" srcOrd="0" destOrd="0" presId="urn:microsoft.com/office/officeart/2005/8/layout/hierarchy2"/>
    <dgm:cxn modelId="{4B352B79-849A-42B2-B6B2-C61B0C4B19FB}" srcId="{8E241EC3-8440-4998-B018-0676D391E69B}" destId="{3E39E2B2-FC8A-455B-92CB-25E36BFB1938}" srcOrd="1" destOrd="0" parTransId="{B525535E-6D39-423B-B992-A9E34F111D63}" sibTransId="{703B9E02-A9FD-4E4D-A570-E5DFDC926FDE}"/>
    <dgm:cxn modelId="{A9DD5168-3B3D-4819-ABEE-0C01D0D785F4}" type="presOf" srcId="{CA54EA36-D6E4-424E-B6CA-18DBD2FD0535}" destId="{19F64C8E-84E2-4564-B071-F5CA04BA2AA6}" srcOrd="0" destOrd="0" presId="urn:microsoft.com/office/officeart/2005/8/layout/hierarchy2"/>
    <dgm:cxn modelId="{5D25F4BE-0A17-4F54-A82A-D16B0999E1BF}" type="presOf" srcId="{0ABA8F5F-A51B-4BCE-B1C4-403F431AA950}" destId="{097CB874-D6EF-4309-8B9E-EEA442EF8B4F}" srcOrd="1" destOrd="0" presId="urn:microsoft.com/office/officeart/2005/8/layout/hierarchy2"/>
    <dgm:cxn modelId="{DAF1B0D1-88C5-40F6-89ED-6EA8E5841C4C}" type="presOf" srcId="{BF3E2C72-17FB-48ED-827F-A4DE145B2F06}" destId="{985A52A3-8130-43FE-804F-A79A233D8BB0}" srcOrd="0" destOrd="0" presId="urn:microsoft.com/office/officeart/2005/8/layout/hierarchy2"/>
    <dgm:cxn modelId="{60E44F39-E541-4A8A-9DCF-3C96978CAA57}" type="presOf" srcId="{8E241EC3-8440-4998-B018-0676D391E69B}" destId="{4CB57F0D-518C-41E7-8AF8-40D1A2789F43}" srcOrd="0" destOrd="0" presId="urn:microsoft.com/office/officeart/2005/8/layout/hierarchy2"/>
    <dgm:cxn modelId="{069FC7DF-64C7-47D2-A7BB-EA9497F2557A}" type="presOf" srcId="{323A3A72-3575-4CC2-87F0-9221CFD34665}" destId="{2B217564-DF27-4E84-B0DA-E0DBADABE49B}" srcOrd="0" destOrd="0" presId="urn:microsoft.com/office/officeart/2005/8/layout/hierarchy2"/>
    <dgm:cxn modelId="{A8F3FF47-152F-43BC-A1EE-D4EB75D26868}" type="presOf" srcId="{954658C8-930A-41B0-973C-026334544241}" destId="{9DD6A16F-5E15-4B73-ACEC-564AC6A61852}" srcOrd="0" destOrd="0" presId="urn:microsoft.com/office/officeart/2005/8/layout/hierarchy2"/>
    <dgm:cxn modelId="{817A0116-BAFD-4073-8E33-D986224336EB}" type="presOf" srcId="{0ABA8F5F-A51B-4BCE-B1C4-403F431AA950}" destId="{E0523857-3311-473A-8360-668373030921}" srcOrd="0" destOrd="0" presId="urn:microsoft.com/office/officeart/2005/8/layout/hierarchy2"/>
    <dgm:cxn modelId="{230B036D-A297-46C9-BF23-FBF38380C4BC}" srcId="{323A3A72-3575-4CC2-87F0-9221CFD34665}" destId="{971D0DC9-EC98-4156-AA08-753684136B7E}" srcOrd="1" destOrd="0" parTransId="{362E2CF9-59EF-4E24-BC1C-F00122C7E2E5}" sibTransId="{476D2F49-AC67-4107-A1EC-90B50171D964}"/>
    <dgm:cxn modelId="{3C310ED7-9B08-41B5-932D-C4FAF2DE5D41}" srcId="{8E241EC3-8440-4998-B018-0676D391E69B}" destId="{5B110493-5AB0-406E-A416-18E406CB3B3E}" srcOrd="0" destOrd="0" parTransId="{0ABA8F5F-A51B-4BCE-B1C4-403F431AA950}" sibTransId="{7094F2FD-6C50-4B01-96E8-11771CFA7EF9}"/>
    <dgm:cxn modelId="{E3021837-B4A5-4E36-A280-BFDB50EAE42E}" type="presParOf" srcId="{985A52A3-8130-43FE-804F-A79A233D8BB0}" destId="{C288C6AC-99D2-420F-97E2-0D7CE1BA4F1C}" srcOrd="0" destOrd="0" presId="urn:microsoft.com/office/officeart/2005/8/layout/hierarchy2"/>
    <dgm:cxn modelId="{500E2ED9-A744-4199-8648-E8B12AAA914F}" type="presParOf" srcId="{C288C6AC-99D2-420F-97E2-0D7CE1BA4F1C}" destId="{AE285329-199F-43DB-A925-2B6406D9AF0B}" srcOrd="0" destOrd="0" presId="urn:microsoft.com/office/officeart/2005/8/layout/hierarchy2"/>
    <dgm:cxn modelId="{18602C6E-4E0A-4406-BBCD-B1C2F6F316F5}" type="presParOf" srcId="{C288C6AC-99D2-420F-97E2-0D7CE1BA4F1C}" destId="{4AD95AE5-9E0F-40B1-AD62-C779717ED74A}" srcOrd="1" destOrd="0" presId="urn:microsoft.com/office/officeart/2005/8/layout/hierarchy2"/>
    <dgm:cxn modelId="{841BAA6B-BCBE-4B5B-9D71-65C8B5CB54CE}" type="presParOf" srcId="{4AD95AE5-9E0F-40B1-AD62-C779717ED74A}" destId="{8CF19EF0-449A-4983-8883-699327CC88A0}" srcOrd="0" destOrd="0" presId="urn:microsoft.com/office/officeart/2005/8/layout/hierarchy2"/>
    <dgm:cxn modelId="{5A2D2DC2-17F9-4692-9186-B651E4CBF04A}" type="presParOf" srcId="{8CF19EF0-449A-4983-8883-699327CC88A0}" destId="{8B468DF4-D05B-441B-8940-0D018E68BCE3}" srcOrd="0" destOrd="0" presId="urn:microsoft.com/office/officeart/2005/8/layout/hierarchy2"/>
    <dgm:cxn modelId="{A95ABD21-5A9A-4B1A-AC4D-814B4BAC4FD2}" type="presParOf" srcId="{4AD95AE5-9E0F-40B1-AD62-C779717ED74A}" destId="{66C9657A-83ED-43E7-A8E2-A9C97B913E7A}" srcOrd="1" destOrd="0" presId="urn:microsoft.com/office/officeart/2005/8/layout/hierarchy2"/>
    <dgm:cxn modelId="{DC75FF8D-6B39-414A-BA0B-F6AC6B211DE5}" type="presParOf" srcId="{66C9657A-83ED-43E7-A8E2-A9C97B913E7A}" destId="{4CB57F0D-518C-41E7-8AF8-40D1A2789F43}" srcOrd="0" destOrd="0" presId="urn:microsoft.com/office/officeart/2005/8/layout/hierarchy2"/>
    <dgm:cxn modelId="{D7ECA9E4-4596-4B4F-B061-3619B17BBBC2}" type="presParOf" srcId="{66C9657A-83ED-43E7-A8E2-A9C97B913E7A}" destId="{2630FC12-FD50-4A7E-A6EC-BF742BD0A87B}" srcOrd="1" destOrd="0" presId="urn:microsoft.com/office/officeart/2005/8/layout/hierarchy2"/>
    <dgm:cxn modelId="{7D32F494-AE84-4F8A-91F6-5C48EEB960B4}" type="presParOf" srcId="{2630FC12-FD50-4A7E-A6EC-BF742BD0A87B}" destId="{E0523857-3311-473A-8360-668373030921}" srcOrd="0" destOrd="0" presId="urn:microsoft.com/office/officeart/2005/8/layout/hierarchy2"/>
    <dgm:cxn modelId="{B259C9F5-AD11-4704-9DE9-B111B3EACAF8}" type="presParOf" srcId="{E0523857-3311-473A-8360-668373030921}" destId="{097CB874-D6EF-4309-8B9E-EEA442EF8B4F}" srcOrd="0" destOrd="0" presId="urn:microsoft.com/office/officeart/2005/8/layout/hierarchy2"/>
    <dgm:cxn modelId="{68DE56BF-C1FB-4006-BD23-89677D6FFBCE}" type="presParOf" srcId="{2630FC12-FD50-4A7E-A6EC-BF742BD0A87B}" destId="{E78B7E0F-6A96-429F-B9FC-1F5BD4304711}" srcOrd="1" destOrd="0" presId="urn:microsoft.com/office/officeart/2005/8/layout/hierarchy2"/>
    <dgm:cxn modelId="{1BB5FE0B-ACCA-4D35-9957-455075D19415}" type="presParOf" srcId="{E78B7E0F-6A96-429F-B9FC-1F5BD4304711}" destId="{D96AEBE2-A095-4FCB-997D-836EDB40651E}" srcOrd="0" destOrd="0" presId="urn:microsoft.com/office/officeart/2005/8/layout/hierarchy2"/>
    <dgm:cxn modelId="{B98424DF-5207-48D7-85D3-147FEB91C941}" type="presParOf" srcId="{E78B7E0F-6A96-429F-B9FC-1F5BD4304711}" destId="{4BDC6E3C-B442-4D8C-9666-B6890A419691}" srcOrd="1" destOrd="0" presId="urn:microsoft.com/office/officeart/2005/8/layout/hierarchy2"/>
    <dgm:cxn modelId="{A95AB8A5-69B7-4992-A04A-82174D054D4B}" type="presParOf" srcId="{2630FC12-FD50-4A7E-A6EC-BF742BD0A87B}" destId="{83EDD215-6366-493A-BE71-F9B8875854A6}" srcOrd="2" destOrd="0" presId="urn:microsoft.com/office/officeart/2005/8/layout/hierarchy2"/>
    <dgm:cxn modelId="{5D6E10B4-A024-480E-9FE0-766617902726}" type="presParOf" srcId="{83EDD215-6366-493A-BE71-F9B8875854A6}" destId="{60199D94-47CB-45BF-AE01-F63A312833DF}" srcOrd="0" destOrd="0" presId="urn:microsoft.com/office/officeart/2005/8/layout/hierarchy2"/>
    <dgm:cxn modelId="{38BC0958-7747-43E9-92B6-6E2A216FBDE3}" type="presParOf" srcId="{2630FC12-FD50-4A7E-A6EC-BF742BD0A87B}" destId="{91B24056-B41A-4344-8E1B-F73862CA221C}" srcOrd="3" destOrd="0" presId="urn:microsoft.com/office/officeart/2005/8/layout/hierarchy2"/>
    <dgm:cxn modelId="{E7F655E6-673C-4F54-870C-671E5655B80F}" type="presParOf" srcId="{91B24056-B41A-4344-8E1B-F73862CA221C}" destId="{80C68D18-BEDD-4131-8D79-E2F5958FE29A}" srcOrd="0" destOrd="0" presId="urn:microsoft.com/office/officeart/2005/8/layout/hierarchy2"/>
    <dgm:cxn modelId="{9F411EE6-2CFD-49B5-B72A-B45BC36FA2CB}" type="presParOf" srcId="{91B24056-B41A-4344-8E1B-F73862CA221C}" destId="{832024E5-9E0F-48D9-8A0B-FF0E760255C6}" srcOrd="1" destOrd="0" presId="urn:microsoft.com/office/officeart/2005/8/layout/hierarchy2"/>
    <dgm:cxn modelId="{4C79C698-FAEA-4DC8-9577-36643801DE05}" type="presParOf" srcId="{4AD95AE5-9E0F-40B1-AD62-C779717ED74A}" destId="{5472B39D-6629-41C5-91E1-28032306E827}" srcOrd="2" destOrd="0" presId="urn:microsoft.com/office/officeart/2005/8/layout/hierarchy2"/>
    <dgm:cxn modelId="{7236AACC-0E8A-448D-8331-A48F349575BD}" type="presParOf" srcId="{5472B39D-6629-41C5-91E1-28032306E827}" destId="{4268CC55-DFBA-428E-9E8C-BA662BC10773}" srcOrd="0" destOrd="0" presId="urn:microsoft.com/office/officeart/2005/8/layout/hierarchy2"/>
    <dgm:cxn modelId="{BC08E409-EA12-4146-B4E0-A2DFDBB73B39}" type="presParOf" srcId="{4AD95AE5-9E0F-40B1-AD62-C779717ED74A}" destId="{2DC9058C-8B44-4F8D-B8C1-62A3712C15E9}" srcOrd="3" destOrd="0" presId="urn:microsoft.com/office/officeart/2005/8/layout/hierarchy2"/>
    <dgm:cxn modelId="{692E618F-7FD4-456E-ACAC-22FB51E61D2E}" type="presParOf" srcId="{2DC9058C-8B44-4F8D-B8C1-62A3712C15E9}" destId="{2B217564-DF27-4E84-B0DA-E0DBADABE49B}" srcOrd="0" destOrd="0" presId="urn:microsoft.com/office/officeart/2005/8/layout/hierarchy2"/>
    <dgm:cxn modelId="{75FE7EC0-C54A-4BFC-873F-53137D577B60}" type="presParOf" srcId="{2DC9058C-8B44-4F8D-B8C1-62A3712C15E9}" destId="{2BFC3A4B-B231-4655-999A-2AF49823FFFD}" srcOrd="1" destOrd="0" presId="urn:microsoft.com/office/officeart/2005/8/layout/hierarchy2"/>
    <dgm:cxn modelId="{F1BF4264-AA45-4115-B8B0-5929AF8AF5A2}" type="presParOf" srcId="{2BFC3A4B-B231-4655-999A-2AF49823FFFD}" destId="{9DD6A16F-5E15-4B73-ACEC-564AC6A61852}" srcOrd="0" destOrd="0" presId="urn:microsoft.com/office/officeart/2005/8/layout/hierarchy2"/>
    <dgm:cxn modelId="{27C5BE8B-0854-4213-8C38-A4A987B193D5}" type="presParOf" srcId="{9DD6A16F-5E15-4B73-ACEC-564AC6A61852}" destId="{91FC31D8-9110-4BB9-A11C-5372E5B30503}" srcOrd="0" destOrd="0" presId="urn:microsoft.com/office/officeart/2005/8/layout/hierarchy2"/>
    <dgm:cxn modelId="{74028B46-C3FE-4F6D-94B5-C7FD5EA09802}" type="presParOf" srcId="{2BFC3A4B-B231-4655-999A-2AF49823FFFD}" destId="{6080B93A-4F47-417D-8BCC-E5C09185BC75}" srcOrd="1" destOrd="0" presId="urn:microsoft.com/office/officeart/2005/8/layout/hierarchy2"/>
    <dgm:cxn modelId="{D972E8EE-ADBF-47B0-9593-9AA6153ACF20}" type="presParOf" srcId="{6080B93A-4F47-417D-8BCC-E5C09185BC75}" destId="{9FF38134-6AD5-4346-80B7-CAC1EA8D4FA3}" srcOrd="0" destOrd="0" presId="urn:microsoft.com/office/officeart/2005/8/layout/hierarchy2"/>
    <dgm:cxn modelId="{80AF50DD-1245-4FA6-942D-85DBB41FA5FC}" type="presParOf" srcId="{6080B93A-4F47-417D-8BCC-E5C09185BC75}" destId="{C0A4C943-A702-42B4-A3AF-44FF655828FD}" srcOrd="1" destOrd="0" presId="urn:microsoft.com/office/officeart/2005/8/layout/hierarchy2"/>
    <dgm:cxn modelId="{454C4D42-00AE-4B06-BF68-6768C376156A}" type="presParOf" srcId="{2BFC3A4B-B231-4655-999A-2AF49823FFFD}" destId="{1E0E584F-FBEC-4CB5-BA1E-4AFC4F2E885D}" srcOrd="2" destOrd="0" presId="urn:microsoft.com/office/officeart/2005/8/layout/hierarchy2"/>
    <dgm:cxn modelId="{012EF7DC-9C0E-4365-8600-4EDE31928FE1}" type="presParOf" srcId="{1E0E584F-FBEC-4CB5-BA1E-4AFC4F2E885D}" destId="{E742255C-84B9-446A-BB0C-B7DFB590C9DB}" srcOrd="0" destOrd="0" presId="urn:microsoft.com/office/officeart/2005/8/layout/hierarchy2"/>
    <dgm:cxn modelId="{A74AB08E-AE07-47DC-8C91-9DA6AA130654}" type="presParOf" srcId="{2BFC3A4B-B231-4655-999A-2AF49823FFFD}" destId="{2D79E09A-4606-4D8F-9C7B-04E3C79452CE}" srcOrd="3" destOrd="0" presId="urn:microsoft.com/office/officeart/2005/8/layout/hierarchy2"/>
    <dgm:cxn modelId="{45E62C27-5435-47CE-B0FE-84D2814EC4F9}" type="presParOf" srcId="{2D79E09A-4606-4D8F-9C7B-04E3C79452CE}" destId="{4B467494-4789-43ED-AE7D-64711AC8C43E}" srcOrd="0" destOrd="0" presId="urn:microsoft.com/office/officeart/2005/8/layout/hierarchy2"/>
    <dgm:cxn modelId="{5A197FCE-3095-490F-88D1-6AA16DBA7704}" type="presParOf" srcId="{2D79E09A-4606-4D8F-9C7B-04E3C79452CE}" destId="{E285713C-E8B4-49FD-A9C0-E95782CFD84B}" srcOrd="1" destOrd="0" presId="urn:microsoft.com/office/officeart/2005/8/layout/hierarchy2"/>
    <dgm:cxn modelId="{AA6CCBA5-992D-4A32-B87C-2BF95736E54B}" type="presParOf" srcId="{985A52A3-8130-43FE-804F-A79A233D8BB0}" destId="{F67D0763-CB51-4D10-9E43-499B7CDC2801}" srcOrd="1" destOrd="0" presId="urn:microsoft.com/office/officeart/2005/8/layout/hierarchy2"/>
    <dgm:cxn modelId="{A1DD2060-AFBA-4F83-8E56-095C974D96E3}" type="presParOf" srcId="{F67D0763-CB51-4D10-9E43-499B7CDC2801}" destId="{19F64C8E-84E2-4564-B071-F5CA04BA2AA6}" srcOrd="0" destOrd="0" presId="urn:microsoft.com/office/officeart/2005/8/layout/hierarchy2"/>
    <dgm:cxn modelId="{84E28B13-7B8A-4125-96F0-E10BDD7CA156}" type="presParOf" srcId="{F67D0763-CB51-4D10-9E43-499B7CDC2801}" destId="{7F43E9AF-5351-473B-9C77-9B5932DD061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2BE7CF-2AB7-481F-885B-1F5FDE6377D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58853B-9403-4EE4-B242-EBB4FF39820E}">
      <dgm:prSet phldrT="[Текст]"/>
      <dgm:spPr/>
      <dgm:t>
        <a:bodyPr/>
        <a:lstStyle/>
        <a:p>
          <a:r>
            <a:rPr lang="ru-RU" b="1" dirty="0" err="1" smtClean="0">
              <a:solidFill>
                <a:srgbClr val="FF0000"/>
              </a:solidFill>
            </a:rPr>
            <a:t>Промисли</a:t>
          </a:r>
          <a:endParaRPr lang="ru-RU" b="1" dirty="0">
            <a:solidFill>
              <a:srgbClr val="FF0000"/>
            </a:solidFill>
          </a:endParaRPr>
        </a:p>
      </dgm:t>
    </dgm:pt>
    <dgm:pt modelId="{C7BB70E7-6C45-449F-BA2D-A7D9ACDF216E}" type="parTrans" cxnId="{75C059CD-0AD4-4EB0-9519-54A528B9328D}">
      <dgm:prSet/>
      <dgm:spPr/>
      <dgm:t>
        <a:bodyPr/>
        <a:lstStyle/>
        <a:p>
          <a:endParaRPr lang="ru-RU"/>
        </a:p>
      </dgm:t>
    </dgm:pt>
    <dgm:pt modelId="{0A3F468D-96D1-47C4-9337-1065D2343EF8}" type="sibTrans" cxnId="{75C059CD-0AD4-4EB0-9519-54A528B9328D}">
      <dgm:prSet/>
      <dgm:spPr/>
      <dgm:t>
        <a:bodyPr/>
        <a:lstStyle/>
        <a:p>
          <a:endParaRPr lang="ru-RU"/>
        </a:p>
      </dgm:t>
    </dgm:pt>
    <dgm:pt modelId="{E35E97DE-722F-4825-890C-2C652F70F20F}">
      <dgm:prSet phldrT="[Текст]"/>
      <dgm:spPr/>
      <dgm:t>
        <a:bodyPr/>
        <a:lstStyle/>
        <a:p>
          <a:r>
            <a:rPr lang="ru-RU" b="1" dirty="0" err="1" smtClean="0">
              <a:solidFill>
                <a:srgbClr val="0070C0"/>
              </a:solidFill>
            </a:rPr>
            <a:t>рибальство</a:t>
          </a:r>
          <a:endParaRPr lang="ru-RU" b="1" dirty="0">
            <a:solidFill>
              <a:srgbClr val="0070C0"/>
            </a:solidFill>
          </a:endParaRPr>
        </a:p>
      </dgm:t>
    </dgm:pt>
    <dgm:pt modelId="{9ACA2181-70EE-4D21-8D1B-90DAC1DBA8FC}" type="parTrans" cxnId="{A260DC9E-BBC4-4B0B-A0C8-351A70195B31}">
      <dgm:prSet/>
      <dgm:spPr/>
      <dgm:t>
        <a:bodyPr/>
        <a:lstStyle/>
        <a:p>
          <a:endParaRPr lang="ru-RU"/>
        </a:p>
      </dgm:t>
    </dgm:pt>
    <dgm:pt modelId="{134EFCDD-358D-435B-BEC5-F69098A19EB5}" type="sibTrans" cxnId="{A260DC9E-BBC4-4B0B-A0C8-351A70195B31}">
      <dgm:prSet/>
      <dgm:spPr/>
      <dgm:t>
        <a:bodyPr/>
        <a:lstStyle/>
        <a:p>
          <a:endParaRPr lang="ru-RU"/>
        </a:p>
      </dgm:t>
    </dgm:pt>
    <dgm:pt modelId="{6B51692F-E58E-47EF-97D7-6B9F67CDFF52}">
      <dgm:prSet phldrT="[Текст]"/>
      <dgm:spPr/>
      <dgm:t>
        <a:bodyPr/>
        <a:lstStyle/>
        <a:p>
          <a:r>
            <a:rPr lang="ru-RU" b="1" dirty="0" err="1" smtClean="0">
              <a:solidFill>
                <a:srgbClr val="0070C0"/>
              </a:solidFill>
            </a:rPr>
            <a:t>бджільництво</a:t>
          </a:r>
          <a:endParaRPr lang="ru-RU" b="1" dirty="0">
            <a:solidFill>
              <a:srgbClr val="0070C0"/>
            </a:solidFill>
          </a:endParaRPr>
        </a:p>
      </dgm:t>
    </dgm:pt>
    <dgm:pt modelId="{9907B793-3FBB-43AB-B314-F401421D4FB6}" type="parTrans" cxnId="{F9B50CB5-5419-4E11-98FB-30F2BDA848BC}">
      <dgm:prSet/>
      <dgm:spPr/>
      <dgm:t>
        <a:bodyPr/>
        <a:lstStyle/>
        <a:p>
          <a:endParaRPr lang="ru-RU"/>
        </a:p>
      </dgm:t>
    </dgm:pt>
    <dgm:pt modelId="{CA98DDE5-4FAB-4528-BD75-8AC2067BFAFC}" type="sibTrans" cxnId="{F9B50CB5-5419-4E11-98FB-30F2BDA848BC}">
      <dgm:prSet/>
      <dgm:spPr/>
      <dgm:t>
        <a:bodyPr/>
        <a:lstStyle/>
        <a:p>
          <a:endParaRPr lang="ru-RU"/>
        </a:p>
      </dgm:t>
    </dgm:pt>
    <dgm:pt modelId="{E0486F13-53D3-4D25-B4EC-D12551DAA5E1}">
      <dgm:prSet phldrT="[Текст]"/>
      <dgm:spPr/>
      <dgm:t>
        <a:bodyPr/>
        <a:lstStyle/>
        <a:p>
          <a:r>
            <a:rPr lang="ru-RU" b="1" dirty="0" err="1" smtClean="0">
              <a:solidFill>
                <a:srgbClr val="0070C0"/>
              </a:solidFill>
            </a:rPr>
            <a:t>полювання</a:t>
          </a:r>
          <a:endParaRPr lang="ru-RU" b="1" dirty="0">
            <a:solidFill>
              <a:srgbClr val="0070C0"/>
            </a:solidFill>
          </a:endParaRPr>
        </a:p>
      </dgm:t>
    </dgm:pt>
    <dgm:pt modelId="{01BC2472-837C-42DC-940D-23E61C4145AF}" type="parTrans" cxnId="{19DB0AE8-CB6E-49F6-9AD2-C68484F49A04}">
      <dgm:prSet/>
      <dgm:spPr/>
      <dgm:t>
        <a:bodyPr/>
        <a:lstStyle/>
        <a:p>
          <a:endParaRPr lang="ru-RU"/>
        </a:p>
      </dgm:t>
    </dgm:pt>
    <dgm:pt modelId="{CB7B9FE5-A516-48BD-BE74-001967698831}" type="sibTrans" cxnId="{19DB0AE8-CB6E-49F6-9AD2-C68484F49A04}">
      <dgm:prSet/>
      <dgm:spPr/>
      <dgm:t>
        <a:bodyPr/>
        <a:lstStyle/>
        <a:p>
          <a:endParaRPr lang="ru-RU"/>
        </a:p>
      </dgm:t>
    </dgm:pt>
    <dgm:pt modelId="{10AB0A24-36C2-4C85-89E2-1A09889E5275}" type="pres">
      <dgm:prSet presAssocID="{B62BE7CF-2AB7-481F-885B-1F5FDE6377D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67A453-E132-46D9-9A2A-445C029C6693}" type="pres">
      <dgm:prSet presAssocID="{B62BE7CF-2AB7-481F-885B-1F5FDE6377D1}" presName="cycle" presStyleCnt="0"/>
      <dgm:spPr/>
    </dgm:pt>
    <dgm:pt modelId="{3A123B5A-1C24-43F9-8EE4-BEE7E7B88533}" type="pres">
      <dgm:prSet presAssocID="{9B58853B-9403-4EE4-B242-EBB4FF39820E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5C0701-3718-48BC-BF3A-3680304CDD4E}" type="pres">
      <dgm:prSet presAssocID="{0A3F468D-96D1-47C4-9337-1065D2343EF8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8D2CDC68-8A34-4E84-9316-0D1D64876246}" type="pres">
      <dgm:prSet presAssocID="{E35E97DE-722F-4825-890C-2C652F70F20F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C0DD4-A999-4388-8C41-27E3EB869D1C}" type="pres">
      <dgm:prSet presAssocID="{6B51692F-E58E-47EF-97D7-6B9F67CDFF5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571782-C272-42CF-AAE7-35360E687AEE}" type="pres">
      <dgm:prSet presAssocID="{E0486F13-53D3-4D25-B4EC-D12551DAA5E1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8125E0-4B88-48B3-BD5C-A6897765AAA4}" type="presOf" srcId="{9B58853B-9403-4EE4-B242-EBB4FF39820E}" destId="{3A123B5A-1C24-43F9-8EE4-BEE7E7B88533}" srcOrd="0" destOrd="0" presId="urn:microsoft.com/office/officeart/2005/8/layout/cycle3"/>
    <dgm:cxn modelId="{B7B3B82B-3F0C-49C3-A452-3960C5447789}" type="presOf" srcId="{6B51692F-E58E-47EF-97D7-6B9F67CDFF52}" destId="{0AAC0DD4-A999-4388-8C41-27E3EB869D1C}" srcOrd="0" destOrd="0" presId="urn:microsoft.com/office/officeart/2005/8/layout/cycle3"/>
    <dgm:cxn modelId="{77290821-20FE-43FA-808F-667CD2177A04}" type="presOf" srcId="{B62BE7CF-2AB7-481F-885B-1F5FDE6377D1}" destId="{10AB0A24-36C2-4C85-89E2-1A09889E5275}" srcOrd="0" destOrd="0" presId="urn:microsoft.com/office/officeart/2005/8/layout/cycle3"/>
    <dgm:cxn modelId="{F9B50CB5-5419-4E11-98FB-30F2BDA848BC}" srcId="{B62BE7CF-2AB7-481F-885B-1F5FDE6377D1}" destId="{6B51692F-E58E-47EF-97D7-6B9F67CDFF52}" srcOrd="2" destOrd="0" parTransId="{9907B793-3FBB-43AB-B314-F401421D4FB6}" sibTransId="{CA98DDE5-4FAB-4528-BD75-8AC2067BFAFC}"/>
    <dgm:cxn modelId="{A260DC9E-BBC4-4B0B-A0C8-351A70195B31}" srcId="{B62BE7CF-2AB7-481F-885B-1F5FDE6377D1}" destId="{E35E97DE-722F-4825-890C-2C652F70F20F}" srcOrd="1" destOrd="0" parTransId="{9ACA2181-70EE-4D21-8D1B-90DAC1DBA8FC}" sibTransId="{134EFCDD-358D-435B-BEC5-F69098A19EB5}"/>
    <dgm:cxn modelId="{DCC58A11-A6A7-45B3-A52A-B649A056FF1E}" type="presOf" srcId="{0A3F468D-96D1-47C4-9337-1065D2343EF8}" destId="{195C0701-3718-48BC-BF3A-3680304CDD4E}" srcOrd="0" destOrd="0" presId="urn:microsoft.com/office/officeart/2005/8/layout/cycle3"/>
    <dgm:cxn modelId="{36DC79CC-C9B0-4482-AEFC-DBC2BAC9F28D}" type="presOf" srcId="{E35E97DE-722F-4825-890C-2C652F70F20F}" destId="{8D2CDC68-8A34-4E84-9316-0D1D64876246}" srcOrd="0" destOrd="0" presId="urn:microsoft.com/office/officeart/2005/8/layout/cycle3"/>
    <dgm:cxn modelId="{F6EFCB44-A418-430D-928D-3549CFD3F198}" type="presOf" srcId="{E0486F13-53D3-4D25-B4EC-D12551DAA5E1}" destId="{61571782-C272-42CF-AAE7-35360E687AEE}" srcOrd="0" destOrd="0" presId="urn:microsoft.com/office/officeart/2005/8/layout/cycle3"/>
    <dgm:cxn modelId="{19DB0AE8-CB6E-49F6-9AD2-C68484F49A04}" srcId="{B62BE7CF-2AB7-481F-885B-1F5FDE6377D1}" destId="{E0486F13-53D3-4D25-B4EC-D12551DAA5E1}" srcOrd="3" destOrd="0" parTransId="{01BC2472-837C-42DC-940D-23E61C4145AF}" sibTransId="{CB7B9FE5-A516-48BD-BE74-001967698831}"/>
    <dgm:cxn modelId="{75C059CD-0AD4-4EB0-9519-54A528B9328D}" srcId="{B62BE7CF-2AB7-481F-885B-1F5FDE6377D1}" destId="{9B58853B-9403-4EE4-B242-EBB4FF39820E}" srcOrd="0" destOrd="0" parTransId="{C7BB70E7-6C45-449F-BA2D-A7D9ACDF216E}" sibTransId="{0A3F468D-96D1-47C4-9337-1065D2343EF8}"/>
    <dgm:cxn modelId="{276581A1-6893-4100-BD3E-AD11BE32D5E2}" type="presParOf" srcId="{10AB0A24-36C2-4C85-89E2-1A09889E5275}" destId="{EE67A453-E132-46D9-9A2A-445C029C6693}" srcOrd="0" destOrd="0" presId="urn:microsoft.com/office/officeart/2005/8/layout/cycle3"/>
    <dgm:cxn modelId="{39120FB7-DDB6-4385-8C14-8DD2EA12DAFF}" type="presParOf" srcId="{EE67A453-E132-46D9-9A2A-445C029C6693}" destId="{3A123B5A-1C24-43F9-8EE4-BEE7E7B88533}" srcOrd="0" destOrd="0" presId="urn:microsoft.com/office/officeart/2005/8/layout/cycle3"/>
    <dgm:cxn modelId="{1AD0AE5C-0981-4882-A524-3EF2E7BD8B8C}" type="presParOf" srcId="{EE67A453-E132-46D9-9A2A-445C029C6693}" destId="{195C0701-3718-48BC-BF3A-3680304CDD4E}" srcOrd="1" destOrd="0" presId="urn:microsoft.com/office/officeart/2005/8/layout/cycle3"/>
    <dgm:cxn modelId="{48477C5F-4BE1-4AE9-8553-B0EFA5627359}" type="presParOf" srcId="{EE67A453-E132-46D9-9A2A-445C029C6693}" destId="{8D2CDC68-8A34-4E84-9316-0D1D64876246}" srcOrd="2" destOrd="0" presId="urn:microsoft.com/office/officeart/2005/8/layout/cycle3"/>
    <dgm:cxn modelId="{E41326B5-CDB1-48FC-A173-3D194FF92E98}" type="presParOf" srcId="{EE67A453-E132-46D9-9A2A-445C029C6693}" destId="{0AAC0DD4-A999-4388-8C41-27E3EB869D1C}" srcOrd="3" destOrd="0" presId="urn:microsoft.com/office/officeart/2005/8/layout/cycle3"/>
    <dgm:cxn modelId="{95CE6A3E-90D8-4FB6-927F-E38E4F980E42}" type="presParOf" srcId="{EE67A453-E132-46D9-9A2A-445C029C6693}" destId="{61571782-C272-42CF-AAE7-35360E687AEE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13D3BC-E4BF-46F8-BFEE-6BC875DC2F66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4CCFE4-2096-472D-B076-61E6C2F50E8A}">
      <dgm:prSet phldrT="[Текст]" custT="1"/>
      <dgm:spPr/>
      <dgm:t>
        <a:bodyPr/>
        <a:lstStyle/>
        <a:p>
          <a:r>
            <a:rPr lang="ru-RU" sz="2400" b="1" dirty="0" err="1" smtClean="0">
              <a:solidFill>
                <a:srgbClr val="002060"/>
              </a:solidFill>
            </a:rPr>
            <a:t>Землеробство</a:t>
          </a:r>
          <a:endParaRPr lang="ru-RU" sz="2400" b="1" dirty="0">
            <a:solidFill>
              <a:srgbClr val="002060"/>
            </a:solidFill>
          </a:endParaRPr>
        </a:p>
      </dgm:t>
    </dgm:pt>
    <dgm:pt modelId="{E829802C-025C-4F81-8CFD-3AD6B93F5F70}" type="parTrans" cxnId="{0E06DF2E-4740-4784-9802-DD2A80D08550}">
      <dgm:prSet/>
      <dgm:spPr/>
      <dgm:t>
        <a:bodyPr/>
        <a:lstStyle/>
        <a:p>
          <a:endParaRPr lang="ru-RU"/>
        </a:p>
      </dgm:t>
    </dgm:pt>
    <dgm:pt modelId="{362B615C-81C1-406C-B9AD-0A8226534825}" type="sibTrans" cxnId="{0E06DF2E-4740-4784-9802-DD2A80D08550}">
      <dgm:prSet/>
      <dgm:spPr/>
      <dgm:t>
        <a:bodyPr/>
        <a:lstStyle/>
        <a:p>
          <a:endParaRPr lang="ru-RU"/>
        </a:p>
      </dgm:t>
    </dgm:pt>
    <dgm:pt modelId="{55B58435-EDBC-4155-B887-D36A5D9703DB}">
      <dgm:prSet phldrT="[Текст]" custT="1"/>
      <dgm:spPr/>
      <dgm:t>
        <a:bodyPr/>
        <a:lstStyle/>
        <a:p>
          <a:r>
            <a:rPr lang="ru-RU" sz="2400" b="1" dirty="0" err="1" smtClean="0">
              <a:solidFill>
                <a:srgbClr val="002060"/>
              </a:solidFill>
            </a:rPr>
            <a:t>садівництво</a:t>
          </a:r>
          <a:endParaRPr lang="ru-RU" sz="2400" b="1" dirty="0">
            <a:solidFill>
              <a:srgbClr val="002060"/>
            </a:solidFill>
          </a:endParaRPr>
        </a:p>
      </dgm:t>
    </dgm:pt>
    <dgm:pt modelId="{956B4D28-7FF4-4449-B8E7-2FD8EC713214}" type="parTrans" cxnId="{CA8682A9-44A2-4AD4-A739-1D6DBDDC95B0}">
      <dgm:prSet/>
      <dgm:spPr/>
      <dgm:t>
        <a:bodyPr/>
        <a:lstStyle/>
        <a:p>
          <a:endParaRPr lang="ru-RU"/>
        </a:p>
      </dgm:t>
    </dgm:pt>
    <dgm:pt modelId="{03E14D21-8DD0-4BB1-BF2E-26C2B14A8055}" type="sibTrans" cxnId="{CA8682A9-44A2-4AD4-A739-1D6DBDDC95B0}">
      <dgm:prSet/>
      <dgm:spPr/>
      <dgm:t>
        <a:bodyPr/>
        <a:lstStyle/>
        <a:p>
          <a:endParaRPr lang="ru-RU"/>
        </a:p>
      </dgm:t>
    </dgm:pt>
    <dgm:pt modelId="{F069DCE3-B0E5-426E-9FE5-EAF2EE238E7C}">
      <dgm:prSet phldrT="[Текст]" custT="1"/>
      <dgm:spPr/>
      <dgm:t>
        <a:bodyPr/>
        <a:lstStyle/>
        <a:p>
          <a:r>
            <a:rPr lang="uk-UA" sz="2400" b="1" dirty="0" smtClean="0">
              <a:solidFill>
                <a:srgbClr val="002060"/>
              </a:solidFill>
            </a:rPr>
            <a:t>рибальство</a:t>
          </a:r>
          <a:endParaRPr lang="ru-RU" sz="2400" b="1" dirty="0" smtClean="0">
            <a:solidFill>
              <a:srgbClr val="002060"/>
            </a:solidFill>
          </a:endParaRPr>
        </a:p>
      </dgm:t>
    </dgm:pt>
    <dgm:pt modelId="{226062A3-7BC3-4301-A58C-648197263E4F}" type="parTrans" cxnId="{1E65D9A8-4D0C-4C46-823C-8E967FE34293}">
      <dgm:prSet/>
      <dgm:spPr/>
      <dgm:t>
        <a:bodyPr/>
        <a:lstStyle/>
        <a:p>
          <a:endParaRPr lang="ru-RU"/>
        </a:p>
      </dgm:t>
    </dgm:pt>
    <dgm:pt modelId="{F142A841-734E-4F76-B51E-97A28422B25C}" type="sibTrans" cxnId="{1E65D9A8-4D0C-4C46-823C-8E967FE34293}">
      <dgm:prSet/>
      <dgm:spPr/>
      <dgm:t>
        <a:bodyPr/>
        <a:lstStyle/>
        <a:p>
          <a:endParaRPr lang="ru-RU"/>
        </a:p>
      </dgm:t>
    </dgm:pt>
    <dgm:pt modelId="{0B821432-D9C4-4016-B52A-34E47F905D17}">
      <dgm:prSet phldrT="[Текст]" custT="1"/>
      <dgm:spPr/>
      <dgm:t>
        <a:bodyPr/>
        <a:lstStyle/>
        <a:p>
          <a:endParaRPr lang="ru-RU"/>
        </a:p>
      </dgm:t>
    </dgm:pt>
    <dgm:pt modelId="{CBE4C924-A9F4-4A1E-A098-458AF426A9BD}" type="parTrans" cxnId="{0519710B-48F3-4B62-8CD2-5F6E34A65078}">
      <dgm:prSet/>
      <dgm:spPr/>
      <dgm:t>
        <a:bodyPr/>
        <a:lstStyle/>
        <a:p>
          <a:endParaRPr lang="ru-RU"/>
        </a:p>
      </dgm:t>
    </dgm:pt>
    <dgm:pt modelId="{78EE8321-3166-4677-B200-5F97BE09AE23}" type="sibTrans" cxnId="{0519710B-48F3-4B62-8CD2-5F6E34A65078}">
      <dgm:prSet/>
      <dgm:spPr/>
      <dgm:t>
        <a:bodyPr/>
        <a:lstStyle/>
        <a:p>
          <a:endParaRPr lang="ru-RU"/>
        </a:p>
      </dgm:t>
    </dgm:pt>
    <dgm:pt modelId="{031AAC10-1FE3-49C0-B478-09BA2905423B}">
      <dgm:prSet phldrT="[Текст]" custT="1"/>
      <dgm:spPr/>
      <dgm:t>
        <a:bodyPr/>
        <a:lstStyle/>
        <a:p>
          <a:r>
            <a:rPr lang="uk-UA" sz="2400" b="1" dirty="0" smtClean="0">
              <a:solidFill>
                <a:srgbClr val="002060"/>
              </a:solidFill>
            </a:rPr>
            <a:t>мисливство</a:t>
          </a:r>
          <a:endParaRPr lang="ru-RU" sz="2400" b="1" dirty="0">
            <a:solidFill>
              <a:srgbClr val="002060"/>
            </a:solidFill>
          </a:endParaRPr>
        </a:p>
      </dgm:t>
    </dgm:pt>
    <dgm:pt modelId="{0CC58740-04FB-4647-9D0D-EEB37B487811}" type="parTrans" cxnId="{59BF84AF-D766-45F1-80ED-2E175C36A5C3}">
      <dgm:prSet/>
      <dgm:spPr/>
      <dgm:t>
        <a:bodyPr/>
        <a:lstStyle/>
        <a:p>
          <a:endParaRPr lang="ru-RU"/>
        </a:p>
      </dgm:t>
    </dgm:pt>
    <dgm:pt modelId="{AB371238-215D-42C4-8940-6B141F9EA125}" type="sibTrans" cxnId="{59BF84AF-D766-45F1-80ED-2E175C36A5C3}">
      <dgm:prSet/>
      <dgm:spPr/>
      <dgm:t>
        <a:bodyPr/>
        <a:lstStyle/>
        <a:p>
          <a:endParaRPr lang="ru-RU"/>
        </a:p>
      </dgm:t>
    </dgm:pt>
    <dgm:pt modelId="{CEBE4CC4-8F90-4ED3-AC90-A0D4449A1735}">
      <dgm:prSet phldrT="[Текст]" custT="1"/>
      <dgm:spPr/>
      <dgm:t>
        <a:bodyPr/>
        <a:lstStyle/>
        <a:p>
          <a:r>
            <a:rPr lang="ru-RU" sz="2400" b="1" dirty="0" err="1" smtClean="0">
              <a:solidFill>
                <a:srgbClr val="002060"/>
              </a:solidFill>
            </a:rPr>
            <a:t>Скотарство</a:t>
          </a:r>
          <a:endParaRPr lang="ru-RU" sz="2400" b="1" dirty="0">
            <a:solidFill>
              <a:srgbClr val="002060"/>
            </a:solidFill>
          </a:endParaRPr>
        </a:p>
      </dgm:t>
    </dgm:pt>
    <dgm:pt modelId="{3C732863-BF60-4C29-B0C6-57989A381E9C}" type="parTrans" cxnId="{12A507B8-9A27-43F9-B9D1-336B08EEB3C3}">
      <dgm:prSet/>
      <dgm:spPr/>
      <dgm:t>
        <a:bodyPr/>
        <a:lstStyle/>
        <a:p>
          <a:endParaRPr lang="ru-RU"/>
        </a:p>
      </dgm:t>
    </dgm:pt>
    <dgm:pt modelId="{3E1EEBD5-F336-429F-83B0-53FF2DAB70F0}" type="sibTrans" cxnId="{12A507B8-9A27-43F9-B9D1-336B08EEB3C3}">
      <dgm:prSet/>
      <dgm:spPr/>
      <dgm:t>
        <a:bodyPr/>
        <a:lstStyle/>
        <a:p>
          <a:endParaRPr lang="ru-RU"/>
        </a:p>
      </dgm:t>
    </dgm:pt>
    <dgm:pt modelId="{8AF8940D-FC18-490A-86F4-573866DAC197}">
      <dgm:prSet phldrT="[Текст]" custT="1"/>
      <dgm:spPr/>
      <dgm:t>
        <a:bodyPr/>
        <a:lstStyle/>
        <a:p>
          <a:r>
            <a:rPr lang="ru-RU" sz="2400" b="1" dirty="0" err="1" smtClean="0">
              <a:solidFill>
                <a:srgbClr val="002060"/>
              </a:solidFill>
            </a:rPr>
            <a:t>садівництво</a:t>
          </a:r>
          <a:endParaRPr lang="ru-RU" sz="2400" b="1" dirty="0">
            <a:solidFill>
              <a:srgbClr val="002060"/>
            </a:solidFill>
          </a:endParaRPr>
        </a:p>
      </dgm:t>
    </dgm:pt>
    <dgm:pt modelId="{BF108BD1-C9E4-4239-8FAC-A98DB3DC9659}" type="sibTrans" cxnId="{36DBB6C6-2E81-4939-A1F1-9E256423D318}">
      <dgm:prSet/>
      <dgm:spPr/>
      <dgm:t>
        <a:bodyPr/>
        <a:lstStyle/>
        <a:p>
          <a:endParaRPr lang="ru-RU"/>
        </a:p>
      </dgm:t>
    </dgm:pt>
    <dgm:pt modelId="{5FDDB14E-72BD-4D3B-BD91-9B888B3CA206}" type="parTrans" cxnId="{36DBB6C6-2E81-4939-A1F1-9E256423D318}">
      <dgm:prSet/>
      <dgm:spPr/>
      <dgm:t>
        <a:bodyPr/>
        <a:lstStyle/>
        <a:p>
          <a:endParaRPr lang="ru-RU"/>
        </a:p>
      </dgm:t>
    </dgm:pt>
    <dgm:pt modelId="{31EC0612-6A39-49AE-B16E-E15AFA00BD39}">
      <dgm:prSet phldrT="[Текст]" custT="1"/>
      <dgm:spPr/>
      <dgm:t>
        <a:bodyPr/>
        <a:lstStyle/>
        <a:p>
          <a:endParaRPr lang="ru-RU"/>
        </a:p>
      </dgm:t>
    </dgm:pt>
    <dgm:pt modelId="{1B639C32-2C68-4D39-9065-5F7F3E207E88}" type="parTrans" cxnId="{C1511429-A624-48B7-A18D-FCDA58FE8846}">
      <dgm:prSet/>
      <dgm:spPr/>
      <dgm:t>
        <a:bodyPr/>
        <a:lstStyle/>
        <a:p>
          <a:endParaRPr lang="ru-RU"/>
        </a:p>
      </dgm:t>
    </dgm:pt>
    <dgm:pt modelId="{9CB836F3-7BA7-4FA1-9AC9-4F8AAAC7C2B3}" type="sibTrans" cxnId="{C1511429-A624-48B7-A18D-FCDA58FE8846}">
      <dgm:prSet/>
      <dgm:spPr/>
      <dgm:t>
        <a:bodyPr/>
        <a:lstStyle/>
        <a:p>
          <a:endParaRPr lang="ru-RU"/>
        </a:p>
      </dgm:t>
    </dgm:pt>
    <dgm:pt modelId="{888E8EA2-DA95-493B-94DB-22A71DEF8ECA}">
      <dgm:prSet phldrT="[Текст]" custT="1"/>
      <dgm:spPr/>
      <dgm:t>
        <a:bodyPr/>
        <a:lstStyle/>
        <a:p>
          <a:r>
            <a:rPr lang="uk-UA" sz="2400" b="1" dirty="0" smtClean="0">
              <a:solidFill>
                <a:srgbClr val="002060"/>
              </a:solidFill>
            </a:rPr>
            <a:t>ремесло</a:t>
          </a:r>
          <a:endParaRPr lang="ru-RU" sz="2400" b="1" dirty="0" smtClean="0">
            <a:solidFill>
              <a:srgbClr val="002060"/>
            </a:solidFill>
          </a:endParaRPr>
        </a:p>
      </dgm:t>
    </dgm:pt>
    <dgm:pt modelId="{3CF4F262-413E-4F2B-885F-5F55C12A1DC2}" type="parTrans" cxnId="{596AD594-5986-472F-8837-01A182AEC542}">
      <dgm:prSet/>
      <dgm:spPr/>
      <dgm:t>
        <a:bodyPr/>
        <a:lstStyle/>
        <a:p>
          <a:endParaRPr lang="ru-RU"/>
        </a:p>
      </dgm:t>
    </dgm:pt>
    <dgm:pt modelId="{6B23AF02-13A6-4182-A1BD-9D043C97639A}" type="sibTrans" cxnId="{596AD594-5986-472F-8837-01A182AEC542}">
      <dgm:prSet/>
      <dgm:spPr/>
      <dgm:t>
        <a:bodyPr/>
        <a:lstStyle/>
        <a:p>
          <a:endParaRPr lang="ru-RU"/>
        </a:p>
      </dgm:t>
    </dgm:pt>
    <dgm:pt modelId="{81FF1618-FC41-4EB1-A5F1-D8033C896F7E}">
      <dgm:prSet/>
      <dgm:spPr/>
      <dgm:t>
        <a:bodyPr/>
        <a:lstStyle/>
        <a:p>
          <a:endParaRPr lang="ru-RU"/>
        </a:p>
      </dgm:t>
    </dgm:pt>
    <dgm:pt modelId="{11602647-8CBD-4632-A8E3-9A37429E6FFD}" type="parTrans" cxnId="{68C58DFF-5932-4465-9C5B-B37E94B097DC}">
      <dgm:prSet/>
      <dgm:spPr/>
      <dgm:t>
        <a:bodyPr/>
        <a:lstStyle/>
        <a:p>
          <a:endParaRPr lang="ru-RU"/>
        </a:p>
      </dgm:t>
    </dgm:pt>
    <dgm:pt modelId="{6F2C09AA-6738-4600-B8B3-7AB476426737}" type="sibTrans" cxnId="{68C58DFF-5932-4465-9C5B-B37E94B097DC}">
      <dgm:prSet/>
      <dgm:spPr/>
      <dgm:t>
        <a:bodyPr/>
        <a:lstStyle/>
        <a:p>
          <a:endParaRPr lang="ru-RU"/>
        </a:p>
      </dgm:t>
    </dgm:pt>
    <dgm:pt modelId="{C2B8E917-8E0D-45DB-B912-A3AAFFD4F181}" type="pres">
      <dgm:prSet presAssocID="{9113D3BC-E4BF-46F8-BFEE-6BC875DC2F6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E7221B-60B7-4316-A019-7BC73337CE5A}" type="pres">
      <dgm:prSet presAssocID="{9113D3BC-E4BF-46F8-BFEE-6BC875DC2F66}" presName="comp1" presStyleCnt="0"/>
      <dgm:spPr/>
    </dgm:pt>
    <dgm:pt modelId="{9063DCA0-CEE4-41D1-9415-F47800277D2C}" type="pres">
      <dgm:prSet presAssocID="{9113D3BC-E4BF-46F8-BFEE-6BC875DC2F66}" presName="circle1" presStyleLbl="node1" presStyleIdx="0" presStyleCnt="7" custScaleX="147359" custScaleY="84446"/>
      <dgm:spPr/>
      <dgm:t>
        <a:bodyPr/>
        <a:lstStyle/>
        <a:p>
          <a:endParaRPr lang="ru-RU"/>
        </a:p>
      </dgm:t>
    </dgm:pt>
    <dgm:pt modelId="{B7C28106-6236-4662-984E-E1034200EA8E}" type="pres">
      <dgm:prSet presAssocID="{9113D3BC-E4BF-46F8-BFEE-6BC875DC2F66}" presName="c1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7A037F-2906-4895-B71B-F2F279ED7BFB}" type="pres">
      <dgm:prSet presAssocID="{9113D3BC-E4BF-46F8-BFEE-6BC875DC2F66}" presName="comp2" presStyleCnt="0"/>
      <dgm:spPr/>
    </dgm:pt>
    <dgm:pt modelId="{CEF52C2F-ED56-44F6-8633-9EACE58AAAA2}" type="pres">
      <dgm:prSet presAssocID="{9113D3BC-E4BF-46F8-BFEE-6BC875DC2F66}" presName="circle2" presStyleLbl="node1" presStyleIdx="1" presStyleCnt="7" custScaleX="166219" custScaleY="80396" custLinFactNeighborY="-3765"/>
      <dgm:spPr/>
      <dgm:t>
        <a:bodyPr/>
        <a:lstStyle/>
        <a:p>
          <a:endParaRPr lang="ru-RU"/>
        </a:p>
      </dgm:t>
    </dgm:pt>
    <dgm:pt modelId="{4952F8C0-BCBB-472C-AD58-F76DFA26008C}" type="pres">
      <dgm:prSet presAssocID="{9113D3BC-E4BF-46F8-BFEE-6BC875DC2F66}" presName="c2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DB95D-A12E-4870-BDCD-A14B6BF752E8}" type="pres">
      <dgm:prSet presAssocID="{9113D3BC-E4BF-46F8-BFEE-6BC875DC2F66}" presName="comp3" presStyleCnt="0"/>
      <dgm:spPr/>
    </dgm:pt>
    <dgm:pt modelId="{200D625A-2F72-45B3-872B-07C69D8307BA}" type="pres">
      <dgm:prSet presAssocID="{9113D3BC-E4BF-46F8-BFEE-6BC875DC2F66}" presName="circle3" presStyleLbl="node1" presStyleIdx="2" presStyleCnt="7" custScaleX="200219" custScaleY="73667" custLinFactNeighborX="0" custLinFactNeighborY="-6223"/>
      <dgm:spPr/>
      <dgm:t>
        <a:bodyPr/>
        <a:lstStyle/>
        <a:p>
          <a:endParaRPr lang="ru-RU"/>
        </a:p>
      </dgm:t>
    </dgm:pt>
    <dgm:pt modelId="{E53E916E-0E0D-4CE0-99B1-E940F0167780}" type="pres">
      <dgm:prSet presAssocID="{9113D3BC-E4BF-46F8-BFEE-6BC875DC2F66}" presName="c3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516890-0454-4704-816E-C7A8FCDADAB5}" type="pres">
      <dgm:prSet presAssocID="{9113D3BC-E4BF-46F8-BFEE-6BC875DC2F66}" presName="comp4" presStyleCnt="0"/>
      <dgm:spPr/>
    </dgm:pt>
    <dgm:pt modelId="{3629AC15-998B-453B-B6F6-902132AD5935}" type="pres">
      <dgm:prSet presAssocID="{9113D3BC-E4BF-46F8-BFEE-6BC875DC2F66}" presName="circle4" presStyleLbl="node1" presStyleIdx="3" presStyleCnt="7" custScaleX="228603" custScaleY="65611" custLinFactNeighborX="0" custLinFactNeighborY="-9022"/>
      <dgm:spPr/>
      <dgm:t>
        <a:bodyPr/>
        <a:lstStyle/>
        <a:p>
          <a:endParaRPr lang="ru-RU"/>
        </a:p>
      </dgm:t>
    </dgm:pt>
    <dgm:pt modelId="{1E24CB7B-6D7C-4E56-AD49-D808025A7B75}" type="pres">
      <dgm:prSet presAssocID="{9113D3BC-E4BF-46F8-BFEE-6BC875DC2F66}" presName="c4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74650A-D7C5-49B3-9E79-15CE305396B0}" type="pres">
      <dgm:prSet presAssocID="{9113D3BC-E4BF-46F8-BFEE-6BC875DC2F66}" presName="comp5" presStyleCnt="0"/>
      <dgm:spPr/>
    </dgm:pt>
    <dgm:pt modelId="{6648616F-5AE5-48CD-A0F4-51EF92D419B0}" type="pres">
      <dgm:prSet presAssocID="{9113D3BC-E4BF-46F8-BFEE-6BC875DC2F66}" presName="circle5" presStyleLbl="node1" presStyleIdx="4" presStyleCnt="7" custScaleX="273424" custScaleY="54741" custLinFactNeighborX="9893" custLinFactNeighborY="-12307"/>
      <dgm:spPr/>
      <dgm:t>
        <a:bodyPr/>
        <a:lstStyle/>
        <a:p>
          <a:endParaRPr lang="ru-RU"/>
        </a:p>
      </dgm:t>
    </dgm:pt>
    <dgm:pt modelId="{DBE39A64-6ABB-4003-BF02-AEDADB6320A0}" type="pres">
      <dgm:prSet presAssocID="{9113D3BC-E4BF-46F8-BFEE-6BC875DC2F66}" presName="c5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642AB4-F0DD-454D-AEDD-E82AEF87AAEA}" type="pres">
      <dgm:prSet presAssocID="{9113D3BC-E4BF-46F8-BFEE-6BC875DC2F66}" presName="comp6" presStyleCnt="0"/>
      <dgm:spPr/>
    </dgm:pt>
    <dgm:pt modelId="{47D0A5E3-1AB0-49DB-B6F2-D127E11A33AB}" type="pres">
      <dgm:prSet presAssocID="{9113D3BC-E4BF-46F8-BFEE-6BC875DC2F66}" presName="circle6" presStyleLbl="node1" presStyleIdx="5" presStyleCnt="7" custScaleX="305904" custScaleY="80396" custLinFactNeighborX="9050" custLinFactNeighborY="-24018"/>
      <dgm:spPr/>
      <dgm:t>
        <a:bodyPr/>
        <a:lstStyle/>
        <a:p>
          <a:endParaRPr lang="ru-RU"/>
        </a:p>
      </dgm:t>
    </dgm:pt>
    <dgm:pt modelId="{89547A11-30F0-4EA7-9FF7-2B50472F4CAD}" type="pres">
      <dgm:prSet presAssocID="{9113D3BC-E4BF-46F8-BFEE-6BC875DC2F66}" presName="c6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3DE194-6685-4567-84CB-42AD40505A58}" type="pres">
      <dgm:prSet presAssocID="{9113D3BC-E4BF-46F8-BFEE-6BC875DC2F66}" presName="comp7" presStyleCnt="0"/>
      <dgm:spPr/>
    </dgm:pt>
    <dgm:pt modelId="{A034A24A-4FA5-4691-91CC-49D8E7966C49}" type="pres">
      <dgm:prSet presAssocID="{9113D3BC-E4BF-46F8-BFEE-6BC875DC2F66}" presName="circle7" presStyleLbl="node1" presStyleIdx="6" presStyleCnt="7" custScaleX="305904" custScaleY="80396" custLinFactNeighborX="18806" custLinFactNeighborY="-43251"/>
      <dgm:spPr/>
      <dgm:t>
        <a:bodyPr/>
        <a:lstStyle/>
        <a:p>
          <a:endParaRPr lang="ru-RU"/>
        </a:p>
      </dgm:t>
    </dgm:pt>
    <dgm:pt modelId="{DA8AAC62-EF0B-47C9-9E24-060603DF2EB5}" type="pres">
      <dgm:prSet presAssocID="{9113D3BC-E4BF-46F8-BFEE-6BC875DC2F66}" presName="c7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8EDB31-DDAC-4494-9B97-23D79FC3970A}" type="presOf" srcId="{CEBE4CC4-8F90-4ED3-AC90-A0D4449A1735}" destId="{4952F8C0-BCBB-472C-AD58-F76DFA26008C}" srcOrd="1" destOrd="0" presId="urn:microsoft.com/office/officeart/2005/8/layout/venn2"/>
    <dgm:cxn modelId="{37DF0917-5FF4-4447-B11F-9B6227652207}" type="presOf" srcId="{674CCFE4-2096-472D-B076-61E6C2F50E8A}" destId="{B7C28106-6236-4662-984E-E1034200EA8E}" srcOrd="1" destOrd="0" presId="urn:microsoft.com/office/officeart/2005/8/layout/venn2"/>
    <dgm:cxn modelId="{7F61BA75-DA0B-4181-9847-DD19D47C0581}" type="presOf" srcId="{031AAC10-1FE3-49C0-B478-09BA2905423B}" destId="{1E24CB7B-6D7C-4E56-AD49-D808025A7B75}" srcOrd="1" destOrd="0" presId="urn:microsoft.com/office/officeart/2005/8/layout/venn2"/>
    <dgm:cxn modelId="{59BF84AF-D766-45F1-80ED-2E175C36A5C3}" srcId="{9113D3BC-E4BF-46F8-BFEE-6BC875DC2F66}" destId="{031AAC10-1FE3-49C0-B478-09BA2905423B}" srcOrd="3" destOrd="0" parTransId="{0CC58740-04FB-4647-9D0D-EEB37B487811}" sibTransId="{AB371238-215D-42C4-8940-6B141F9EA125}"/>
    <dgm:cxn modelId="{89069156-F69A-4BC2-97EE-8D2721BA846C}" type="presOf" srcId="{888E8EA2-DA95-493B-94DB-22A71DEF8ECA}" destId="{DA8AAC62-EF0B-47C9-9E24-060603DF2EB5}" srcOrd="1" destOrd="0" presId="urn:microsoft.com/office/officeart/2005/8/layout/venn2"/>
    <dgm:cxn modelId="{68C58DFF-5932-4465-9C5B-B37E94B097DC}" srcId="{9113D3BC-E4BF-46F8-BFEE-6BC875DC2F66}" destId="{81FF1618-FC41-4EB1-A5F1-D8033C896F7E}" srcOrd="9" destOrd="0" parTransId="{11602647-8CBD-4632-A8E3-9A37429E6FFD}" sibTransId="{6F2C09AA-6738-4600-B8B3-7AB476426737}"/>
    <dgm:cxn modelId="{596AD594-5986-472F-8837-01A182AEC542}" srcId="{9113D3BC-E4BF-46F8-BFEE-6BC875DC2F66}" destId="{888E8EA2-DA95-493B-94DB-22A71DEF8ECA}" srcOrd="6" destOrd="0" parTransId="{3CF4F262-413E-4F2B-885F-5F55C12A1DC2}" sibTransId="{6B23AF02-13A6-4182-A1BD-9D043C97639A}"/>
    <dgm:cxn modelId="{36DBB6C6-2E81-4939-A1F1-9E256423D318}" srcId="{9113D3BC-E4BF-46F8-BFEE-6BC875DC2F66}" destId="{8AF8940D-FC18-490A-86F4-573866DAC197}" srcOrd="2" destOrd="0" parTransId="{5FDDB14E-72BD-4D3B-BD91-9B888B3CA206}" sibTransId="{BF108BD1-C9E4-4239-8FAC-A98DB3DC9659}"/>
    <dgm:cxn modelId="{0E06DF2E-4740-4784-9802-DD2A80D08550}" srcId="{9113D3BC-E4BF-46F8-BFEE-6BC875DC2F66}" destId="{674CCFE4-2096-472D-B076-61E6C2F50E8A}" srcOrd="0" destOrd="0" parTransId="{E829802C-025C-4F81-8CFD-3AD6B93F5F70}" sibTransId="{362B615C-81C1-406C-B9AD-0A8226534825}"/>
    <dgm:cxn modelId="{202643DB-630A-4EA2-890E-A7669CB49B73}" type="presOf" srcId="{8AF8940D-FC18-490A-86F4-573866DAC197}" destId="{200D625A-2F72-45B3-872B-07C69D8307BA}" srcOrd="0" destOrd="0" presId="urn:microsoft.com/office/officeart/2005/8/layout/venn2"/>
    <dgm:cxn modelId="{12A507B8-9A27-43F9-B9D1-336B08EEB3C3}" srcId="{9113D3BC-E4BF-46F8-BFEE-6BC875DC2F66}" destId="{CEBE4CC4-8F90-4ED3-AC90-A0D4449A1735}" srcOrd="1" destOrd="0" parTransId="{3C732863-BF60-4C29-B0C6-57989A381E9C}" sibTransId="{3E1EEBD5-F336-429F-83B0-53FF2DAB70F0}"/>
    <dgm:cxn modelId="{63A80B86-0CEF-400B-B411-FC9E624A5DFE}" type="presOf" srcId="{8AF8940D-FC18-490A-86F4-573866DAC197}" destId="{E53E916E-0E0D-4CE0-99B1-E940F0167780}" srcOrd="1" destOrd="0" presId="urn:microsoft.com/office/officeart/2005/8/layout/venn2"/>
    <dgm:cxn modelId="{1E65D9A8-4D0C-4C46-823C-8E967FE34293}" srcId="{9113D3BC-E4BF-46F8-BFEE-6BC875DC2F66}" destId="{F069DCE3-B0E5-426E-9FE5-EAF2EE238E7C}" srcOrd="5" destOrd="0" parTransId="{226062A3-7BC3-4301-A58C-648197263E4F}" sibTransId="{F142A841-734E-4F76-B51E-97A28422B25C}"/>
    <dgm:cxn modelId="{0A71E1EE-FA15-44FE-876B-47A1FF09358A}" type="presOf" srcId="{55B58435-EDBC-4155-B887-D36A5D9703DB}" destId="{DBE39A64-6ABB-4003-BF02-AEDADB6320A0}" srcOrd="1" destOrd="0" presId="urn:microsoft.com/office/officeart/2005/8/layout/venn2"/>
    <dgm:cxn modelId="{D5572AF9-886E-4050-81E8-A4F53CF5ED1B}" type="presOf" srcId="{F069DCE3-B0E5-426E-9FE5-EAF2EE238E7C}" destId="{89547A11-30F0-4EA7-9FF7-2B50472F4CAD}" srcOrd="1" destOrd="0" presId="urn:microsoft.com/office/officeart/2005/8/layout/venn2"/>
    <dgm:cxn modelId="{8D84BC8E-A646-4B1B-B667-6E4C60422457}" type="presOf" srcId="{674CCFE4-2096-472D-B076-61E6C2F50E8A}" destId="{9063DCA0-CEE4-41D1-9415-F47800277D2C}" srcOrd="0" destOrd="0" presId="urn:microsoft.com/office/officeart/2005/8/layout/venn2"/>
    <dgm:cxn modelId="{0519710B-48F3-4B62-8CD2-5F6E34A65078}" srcId="{9113D3BC-E4BF-46F8-BFEE-6BC875DC2F66}" destId="{0B821432-D9C4-4016-B52A-34E47F905D17}" srcOrd="8" destOrd="0" parTransId="{CBE4C924-A9F4-4A1E-A098-458AF426A9BD}" sibTransId="{78EE8321-3166-4677-B200-5F97BE09AE23}"/>
    <dgm:cxn modelId="{C1511429-A624-48B7-A18D-FCDA58FE8846}" srcId="{9113D3BC-E4BF-46F8-BFEE-6BC875DC2F66}" destId="{31EC0612-6A39-49AE-B16E-E15AFA00BD39}" srcOrd="7" destOrd="0" parTransId="{1B639C32-2C68-4D39-9065-5F7F3E207E88}" sibTransId="{9CB836F3-7BA7-4FA1-9AC9-4F8AAAC7C2B3}"/>
    <dgm:cxn modelId="{067B130D-7EE2-4D7B-978F-6BFFA1852956}" type="presOf" srcId="{888E8EA2-DA95-493B-94DB-22A71DEF8ECA}" destId="{A034A24A-4FA5-4691-91CC-49D8E7966C49}" srcOrd="0" destOrd="0" presId="urn:microsoft.com/office/officeart/2005/8/layout/venn2"/>
    <dgm:cxn modelId="{CA8682A9-44A2-4AD4-A739-1D6DBDDC95B0}" srcId="{9113D3BC-E4BF-46F8-BFEE-6BC875DC2F66}" destId="{55B58435-EDBC-4155-B887-D36A5D9703DB}" srcOrd="4" destOrd="0" parTransId="{956B4D28-7FF4-4449-B8E7-2FD8EC713214}" sibTransId="{03E14D21-8DD0-4BB1-BF2E-26C2B14A8055}"/>
    <dgm:cxn modelId="{0CE61C61-9ED0-4469-BEE0-A1B3B0EB820F}" type="presOf" srcId="{F069DCE3-B0E5-426E-9FE5-EAF2EE238E7C}" destId="{47D0A5E3-1AB0-49DB-B6F2-D127E11A33AB}" srcOrd="0" destOrd="0" presId="urn:microsoft.com/office/officeart/2005/8/layout/venn2"/>
    <dgm:cxn modelId="{3FE07A4C-2C30-405A-90FB-21313869B449}" type="presOf" srcId="{CEBE4CC4-8F90-4ED3-AC90-A0D4449A1735}" destId="{CEF52C2F-ED56-44F6-8633-9EACE58AAAA2}" srcOrd="0" destOrd="0" presId="urn:microsoft.com/office/officeart/2005/8/layout/venn2"/>
    <dgm:cxn modelId="{42C88F44-400D-42A7-B6B6-D8723D55A586}" type="presOf" srcId="{9113D3BC-E4BF-46F8-BFEE-6BC875DC2F66}" destId="{C2B8E917-8E0D-45DB-B912-A3AAFFD4F181}" srcOrd="0" destOrd="0" presId="urn:microsoft.com/office/officeart/2005/8/layout/venn2"/>
    <dgm:cxn modelId="{6FF4D850-12B6-4A3B-BDC5-4136E791A75C}" type="presOf" srcId="{55B58435-EDBC-4155-B887-D36A5D9703DB}" destId="{6648616F-5AE5-48CD-A0F4-51EF92D419B0}" srcOrd="0" destOrd="0" presId="urn:microsoft.com/office/officeart/2005/8/layout/venn2"/>
    <dgm:cxn modelId="{FFC4D36E-6957-4F8E-BD9B-498202F8E838}" type="presOf" srcId="{031AAC10-1FE3-49C0-B478-09BA2905423B}" destId="{3629AC15-998B-453B-B6F6-902132AD5935}" srcOrd="0" destOrd="0" presId="urn:microsoft.com/office/officeart/2005/8/layout/venn2"/>
    <dgm:cxn modelId="{A883DFE2-94BF-45C9-A23C-85D143A13DFB}" type="presParOf" srcId="{C2B8E917-8E0D-45DB-B912-A3AAFFD4F181}" destId="{B0E7221B-60B7-4316-A019-7BC73337CE5A}" srcOrd="0" destOrd="0" presId="urn:microsoft.com/office/officeart/2005/8/layout/venn2"/>
    <dgm:cxn modelId="{9D569933-2C73-40C3-92A2-B9955ADE4AFE}" type="presParOf" srcId="{B0E7221B-60B7-4316-A019-7BC73337CE5A}" destId="{9063DCA0-CEE4-41D1-9415-F47800277D2C}" srcOrd="0" destOrd="0" presId="urn:microsoft.com/office/officeart/2005/8/layout/venn2"/>
    <dgm:cxn modelId="{379BD8C7-825C-4F55-BD18-0484C4F87BD1}" type="presParOf" srcId="{B0E7221B-60B7-4316-A019-7BC73337CE5A}" destId="{B7C28106-6236-4662-984E-E1034200EA8E}" srcOrd="1" destOrd="0" presId="urn:microsoft.com/office/officeart/2005/8/layout/venn2"/>
    <dgm:cxn modelId="{D5A14580-C363-47A8-9049-28681144B1FD}" type="presParOf" srcId="{C2B8E917-8E0D-45DB-B912-A3AAFFD4F181}" destId="{C87A037F-2906-4895-B71B-F2F279ED7BFB}" srcOrd="1" destOrd="0" presId="urn:microsoft.com/office/officeart/2005/8/layout/venn2"/>
    <dgm:cxn modelId="{22C1C7DF-EDED-4FA3-BFA8-3A5B5F888275}" type="presParOf" srcId="{C87A037F-2906-4895-B71B-F2F279ED7BFB}" destId="{CEF52C2F-ED56-44F6-8633-9EACE58AAAA2}" srcOrd="0" destOrd="0" presId="urn:microsoft.com/office/officeart/2005/8/layout/venn2"/>
    <dgm:cxn modelId="{C1C01D9D-C0E5-4288-9D23-E907EF51F695}" type="presParOf" srcId="{C87A037F-2906-4895-B71B-F2F279ED7BFB}" destId="{4952F8C0-BCBB-472C-AD58-F76DFA26008C}" srcOrd="1" destOrd="0" presId="urn:microsoft.com/office/officeart/2005/8/layout/venn2"/>
    <dgm:cxn modelId="{E4C85ACB-12EA-4A8F-B989-D6B34F2977EC}" type="presParOf" srcId="{C2B8E917-8E0D-45DB-B912-A3AAFFD4F181}" destId="{814DB95D-A12E-4870-BDCD-A14B6BF752E8}" srcOrd="2" destOrd="0" presId="urn:microsoft.com/office/officeart/2005/8/layout/venn2"/>
    <dgm:cxn modelId="{48A03188-0DCA-4D1C-82B8-E0ACCA2E6F9D}" type="presParOf" srcId="{814DB95D-A12E-4870-BDCD-A14B6BF752E8}" destId="{200D625A-2F72-45B3-872B-07C69D8307BA}" srcOrd="0" destOrd="0" presId="urn:microsoft.com/office/officeart/2005/8/layout/venn2"/>
    <dgm:cxn modelId="{D3970D98-038A-453E-9631-A9A6F149A3A2}" type="presParOf" srcId="{814DB95D-A12E-4870-BDCD-A14B6BF752E8}" destId="{E53E916E-0E0D-4CE0-99B1-E940F0167780}" srcOrd="1" destOrd="0" presId="urn:microsoft.com/office/officeart/2005/8/layout/venn2"/>
    <dgm:cxn modelId="{522EA780-14D0-4187-A77A-2EF4F5F7B006}" type="presParOf" srcId="{C2B8E917-8E0D-45DB-B912-A3AAFFD4F181}" destId="{06516890-0454-4704-816E-C7A8FCDADAB5}" srcOrd="3" destOrd="0" presId="urn:microsoft.com/office/officeart/2005/8/layout/venn2"/>
    <dgm:cxn modelId="{A7E46A44-93D1-44E1-9E4E-E377FE9C61B1}" type="presParOf" srcId="{06516890-0454-4704-816E-C7A8FCDADAB5}" destId="{3629AC15-998B-453B-B6F6-902132AD5935}" srcOrd="0" destOrd="0" presId="urn:microsoft.com/office/officeart/2005/8/layout/venn2"/>
    <dgm:cxn modelId="{00D561C5-464B-4983-A48C-EA32497C928A}" type="presParOf" srcId="{06516890-0454-4704-816E-C7A8FCDADAB5}" destId="{1E24CB7B-6D7C-4E56-AD49-D808025A7B75}" srcOrd="1" destOrd="0" presId="urn:microsoft.com/office/officeart/2005/8/layout/venn2"/>
    <dgm:cxn modelId="{8A1098D4-B0FF-4E6C-B5CF-AC8BF5C99CAD}" type="presParOf" srcId="{C2B8E917-8E0D-45DB-B912-A3AAFFD4F181}" destId="{DA74650A-D7C5-49B3-9E79-15CE305396B0}" srcOrd="4" destOrd="0" presId="urn:microsoft.com/office/officeart/2005/8/layout/venn2"/>
    <dgm:cxn modelId="{9E0D02FF-D50C-4773-89F4-485C069DBF4E}" type="presParOf" srcId="{DA74650A-D7C5-49B3-9E79-15CE305396B0}" destId="{6648616F-5AE5-48CD-A0F4-51EF92D419B0}" srcOrd="0" destOrd="0" presId="urn:microsoft.com/office/officeart/2005/8/layout/venn2"/>
    <dgm:cxn modelId="{883147A6-CF7D-464D-8D94-E194544AD673}" type="presParOf" srcId="{DA74650A-D7C5-49B3-9E79-15CE305396B0}" destId="{DBE39A64-6ABB-4003-BF02-AEDADB6320A0}" srcOrd="1" destOrd="0" presId="urn:microsoft.com/office/officeart/2005/8/layout/venn2"/>
    <dgm:cxn modelId="{CBF953E1-C6CC-4F3B-886F-BF208FC0622A}" type="presParOf" srcId="{C2B8E917-8E0D-45DB-B912-A3AAFFD4F181}" destId="{70642AB4-F0DD-454D-AEDD-E82AEF87AAEA}" srcOrd="5" destOrd="0" presId="urn:microsoft.com/office/officeart/2005/8/layout/venn2"/>
    <dgm:cxn modelId="{CADEADFB-6C4E-4DAE-BA05-8D05564DE602}" type="presParOf" srcId="{70642AB4-F0DD-454D-AEDD-E82AEF87AAEA}" destId="{47D0A5E3-1AB0-49DB-B6F2-D127E11A33AB}" srcOrd="0" destOrd="0" presId="urn:microsoft.com/office/officeart/2005/8/layout/venn2"/>
    <dgm:cxn modelId="{069F9065-8156-4E27-9446-E124FCCAB1B9}" type="presParOf" srcId="{70642AB4-F0DD-454D-AEDD-E82AEF87AAEA}" destId="{89547A11-30F0-4EA7-9FF7-2B50472F4CAD}" srcOrd="1" destOrd="0" presId="urn:microsoft.com/office/officeart/2005/8/layout/venn2"/>
    <dgm:cxn modelId="{4A31CDC0-0194-4D78-8212-783282B1E76C}" type="presParOf" srcId="{C2B8E917-8E0D-45DB-B912-A3AAFFD4F181}" destId="{C33DE194-6685-4567-84CB-42AD40505A58}" srcOrd="6" destOrd="0" presId="urn:microsoft.com/office/officeart/2005/8/layout/venn2"/>
    <dgm:cxn modelId="{0D11E9FC-EDEF-4C71-9D26-0E3D0A983C30}" type="presParOf" srcId="{C33DE194-6685-4567-84CB-42AD40505A58}" destId="{A034A24A-4FA5-4691-91CC-49D8E7966C49}" srcOrd="0" destOrd="0" presId="urn:microsoft.com/office/officeart/2005/8/layout/venn2"/>
    <dgm:cxn modelId="{F0B81E23-9CCD-4E40-A627-C10B5BE943EC}" type="presParOf" srcId="{C33DE194-6685-4567-84CB-42AD40505A58}" destId="{DA8AAC62-EF0B-47C9-9E24-060603DF2EB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BA477-D63B-4716-B704-018A7985CDAE}">
      <dsp:nvSpPr>
        <dsp:cNvPr id="0" name=""/>
        <dsp:cNvSpPr/>
      </dsp:nvSpPr>
      <dsp:spPr>
        <a:xfrm>
          <a:off x="416929" y="1922"/>
          <a:ext cx="7879109" cy="11558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chemeClr val="bg1"/>
              </a:solidFill>
            </a:rPr>
            <a:t>Основні заняття трипільців</a:t>
          </a:r>
          <a:r>
            <a:rPr lang="ru-RU" sz="3200" kern="1200" dirty="0" smtClean="0"/>
            <a:t>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</a:rPr>
            <a:t>(</a:t>
          </a:r>
          <a:r>
            <a:rPr lang="en-US" sz="3200" b="1" kern="1200" dirty="0" smtClean="0">
              <a:solidFill>
                <a:schemeClr val="bg1"/>
              </a:solidFill>
            </a:rPr>
            <a:t>V—IV </a:t>
          </a:r>
          <a:r>
            <a:rPr lang="ru-RU" sz="3200" b="1" kern="1200" dirty="0" smtClean="0">
              <a:solidFill>
                <a:schemeClr val="bg1"/>
              </a:solidFill>
            </a:rPr>
            <a:t>тис. до </a:t>
          </a:r>
          <a:r>
            <a:rPr lang="ru-RU" sz="3200" b="1" kern="1200" dirty="0" err="1" smtClean="0">
              <a:solidFill>
                <a:schemeClr val="bg1"/>
              </a:solidFill>
            </a:rPr>
            <a:t>н.е</a:t>
          </a:r>
          <a:r>
            <a:rPr lang="ru-RU" sz="3200" b="1" kern="1200" dirty="0" smtClean="0">
              <a:solidFill>
                <a:schemeClr val="bg1"/>
              </a:solidFill>
            </a:rPr>
            <a:t>)</a:t>
          </a:r>
          <a:endParaRPr lang="ru-RU" sz="3200" b="1" kern="1200" dirty="0">
            <a:solidFill>
              <a:schemeClr val="bg1"/>
            </a:solidFill>
          </a:endParaRPr>
        </a:p>
      </dsp:txBody>
      <dsp:txXfrm>
        <a:off x="450782" y="35775"/>
        <a:ext cx="7811403" cy="1088113"/>
      </dsp:txXfrm>
    </dsp:sp>
    <dsp:sp modelId="{3C0D218C-87B1-453D-BFA5-766AB9288BA9}">
      <dsp:nvSpPr>
        <dsp:cNvPr id="0" name=""/>
        <dsp:cNvSpPr/>
      </dsp:nvSpPr>
      <dsp:spPr>
        <a:xfrm>
          <a:off x="0" y="1368147"/>
          <a:ext cx="1562957" cy="103510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5EF38-14F8-4A23-8B5A-52CA6AD948C4}">
      <dsp:nvSpPr>
        <dsp:cNvPr id="0" name=""/>
        <dsp:cNvSpPr/>
      </dsp:nvSpPr>
      <dsp:spPr>
        <a:xfrm>
          <a:off x="1266010" y="1353329"/>
          <a:ext cx="7446957" cy="115581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000" b="1" kern="1200" dirty="0" smtClean="0">
            <a:solidFill>
              <a:srgbClr val="0070C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70C0"/>
              </a:solidFill>
            </a:rPr>
            <a:t>Землеробство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(</a:t>
          </a:r>
          <a:r>
            <a:rPr lang="ru-RU" sz="2000" b="1" kern="1200" dirty="0" err="1" smtClean="0">
              <a:solidFill>
                <a:srgbClr val="002060"/>
              </a:solidFill>
            </a:rPr>
            <a:t>вирощували</a:t>
          </a:r>
          <a:r>
            <a:rPr lang="ru-RU" sz="2000" b="1" kern="1200" dirty="0" smtClean="0">
              <a:solidFill>
                <a:srgbClr val="002060"/>
              </a:solidFill>
            </a:rPr>
            <a:t> </a:t>
          </a:r>
          <a:r>
            <a:rPr lang="ru-RU" sz="2000" b="1" kern="1200" dirty="0" err="1" smtClean="0">
              <a:solidFill>
                <a:srgbClr val="002060"/>
              </a:solidFill>
            </a:rPr>
            <a:t>пшеницю</a:t>
          </a:r>
          <a:r>
            <a:rPr lang="ru-RU" sz="2000" b="1" kern="1200" dirty="0" smtClean="0">
              <a:solidFill>
                <a:srgbClr val="002060"/>
              </a:solidFill>
            </a:rPr>
            <a:t>, </a:t>
          </a:r>
          <a:r>
            <a:rPr lang="ru-RU" sz="2000" b="1" kern="1200" dirty="0" err="1" smtClean="0">
              <a:solidFill>
                <a:srgbClr val="002060"/>
              </a:solidFill>
            </a:rPr>
            <a:t>ячмінь</a:t>
          </a:r>
          <a:r>
            <a:rPr lang="ru-RU" sz="2000" b="1" kern="1200" dirty="0" smtClean="0">
              <a:solidFill>
                <a:srgbClr val="002060"/>
              </a:solidFill>
            </a:rPr>
            <a:t>, овес, горох, </a:t>
          </a:r>
          <a:r>
            <a:rPr lang="ru-RU" sz="2000" b="1" kern="1200" dirty="0" err="1" smtClean="0">
              <a:solidFill>
                <a:srgbClr val="002060"/>
              </a:solidFill>
            </a:rPr>
            <a:t>льон</a:t>
          </a:r>
          <a:r>
            <a:rPr lang="ru-RU" sz="2000" b="1" kern="1200" dirty="0" smtClean="0">
              <a:solidFill>
                <a:srgbClr val="002060"/>
              </a:solidFill>
            </a:rPr>
            <a:t>)</a:t>
          </a:r>
          <a:endParaRPr lang="uk-UA" sz="2000" b="1" kern="1200" dirty="0" smtClean="0">
            <a:solidFill>
              <a:srgbClr val="00206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100" kern="1200" dirty="0" smtClean="0"/>
        </a:p>
      </dsp:txBody>
      <dsp:txXfrm>
        <a:off x="1322443" y="1409762"/>
        <a:ext cx="7334091" cy="1042953"/>
      </dsp:txXfrm>
    </dsp:sp>
    <dsp:sp modelId="{FEE41A9F-C56F-495F-AE65-146CB5FA843E}">
      <dsp:nvSpPr>
        <dsp:cNvPr id="0" name=""/>
        <dsp:cNvSpPr/>
      </dsp:nvSpPr>
      <dsp:spPr>
        <a:xfrm>
          <a:off x="25351" y="2664301"/>
          <a:ext cx="1407152" cy="97464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D79C4-CF2C-4253-9BC9-8C61FE67C217}">
      <dsp:nvSpPr>
        <dsp:cNvPr id="0" name=""/>
        <dsp:cNvSpPr/>
      </dsp:nvSpPr>
      <dsp:spPr>
        <a:xfrm>
          <a:off x="1266077" y="2592287"/>
          <a:ext cx="7446890" cy="115581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70C0"/>
              </a:solidFill>
            </a:rPr>
            <a:t>Скотарство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2060"/>
              </a:solidFill>
            </a:rPr>
            <a:t>(</a:t>
          </a:r>
          <a:r>
            <a:rPr lang="ru-RU" sz="2000" b="1" kern="1200" dirty="0" err="1" smtClean="0">
              <a:solidFill>
                <a:srgbClr val="002060"/>
              </a:solidFill>
            </a:rPr>
            <a:t>розводили</a:t>
          </a:r>
          <a:r>
            <a:rPr lang="ru-RU" sz="2000" b="1" kern="1200" dirty="0" smtClean="0">
              <a:solidFill>
                <a:srgbClr val="002060"/>
              </a:solidFill>
            </a:rPr>
            <a:t> </a:t>
          </a:r>
          <a:r>
            <a:rPr lang="ru-RU" sz="2000" b="1" kern="1200" dirty="0" err="1" smtClean="0">
              <a:solidFill>
                <a:srgbClr val="002060"/>
              </a:solidFill>
            </a:rPr>
            <a:t>корів</a:t>
          </a:r>
          <a:r>
            <a:rPr lang="ru-RU" sz="2000" b="1" kern="1200" dirty="0" smtClean="0">
              <a:solidFill>
                <a:srgbClr val="002060"/>
              </a:solidFill>
            </a:rPr>
            <a:t>, </a:t>
          </a:r>
          <a:r>
            <a:rPr lang="ru-RU" sz="2000" b="1" kern="1200" dirty="0" err="1" smtClean="0">
              <a:solidFill>
                <a:srgbClr val="002060"/>
              </a:solidFill>
            </a:rPr>
            <a:t>волів</a:t>
          </a:r>
          <a:r>
            <a:rPr lang="ru-RU" sz="2000" b="1" kern="1200" dirty="0" smtClean="0">
              <a:solidFill>
                <a:srgbClr val="002060"/>
              </a:solidFill>
            </a:rPr>
            <a:t>, </a:t>
          </a:r>
          <a:r>
            <a:rPr lang="ru-RU" sz="2000" b="1" kern="1200" dirty="0" err="1" smtClean="0">
              <a:solidFill>
                <a:srgbClr val="002060"/>
              </a:solidFill>
            </a:rPr>
            <a:t>овець</a:t>
          </a:r>
          <a:r>
            <a:rPr lang="ru-RU" sz="2000" b="1" kern="1200" dirty="0" smtClean="0">
              <a:solidFill>
                <a:srgbClr val="002060"/>
              </a:solidFill>
            </a:rPr>
            <a:t>, </a:t>
          </a:r>
          <a:r>
            <a:rPr lang="ru-RU" sz="2000" b="1" kern="1200" dirty="0" err="1" smtClean="0">
              <a:solidFill>
                <a:srgbClr val="002060"/>
              </a:solidFill>
            </a:rPr>
            <a:t>кіз</a:t>
          </a:r>
          <a:r>
            <a:rPr lang="ru-RU" sz="2000" b="1" kern="1200" dirty="0" smtClean="0">
              <a:solidFill>
                <a:srgbClr val="002060"/>
              </a:solidFill>
            </a:rPr>
            <a:t>, свиней, коней)</a:t>
          </a:r>
          <a:endParaRPr lang="uk-UA" sz="2000" b="1" kern="1200" dirty="0" smtClean="0">
            <a:solidFill>
              <a:srgbClr val="002060"/>
            </a:solidFill>
          </a:endParaRPr>
        </a:p>
      </dsp:txBody>
      <dsp:txXfrm>
        <a:off x="1322510" y="2648720"/>
        <a:ext cx="7334024" cy="1042953"/>
      </dsp:txXfrm>
    </dsp:sp>
    <dsp:sp modelId="{C5F1B252-8C8F-491E-8A6C-5131239F0AB5}">
      <dsp:nvSpPr>
        <dsp:cNvPr id="0" name=""/>
        <dsp:cNvSpPr/>
      </dsp:nvSpPr>
      <dsp:spPr>
        <a:xfrm>
          <a:off x="0" y="3895243"/>
          <a:ext cx="1155819" cy="1155819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48043-0944-4B2A-AC9A-AB35B848B443}">
      <dsp:nvSpPr>
        <dsp:cNvPr id="0" name=""/>
        <dsp:cNvSpPr/>
      </dsp:nvSpPr>
      <dsp:spPr>
        <a:xfrm>
          <a:off x="799635" y="3895243"/>
          <a:ext cx="7913332" cy="115581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70C0"/>
              </a:solidFill>
            </a:rPr>
            <a:t>Ремесло:</a:t>
          </a:r>
          <a:r>
            <a:rPr lang="uk-UA" sz="2000" kern="1200" dirty="0" smtClean="0"/>
            <a:t> </a:t>
          </a:r>
          <a:r>
            <a:rPr lang="uk-UA" sz="2000" b="1" kern="1200" dirty="0" smtClean="0">
              <a:solidFill>
                <a:srgbClr val="0070C0"/>
              </a:solidFill>
            </a:rPr>
            <a:t>-</a:t>
          </a:r>
          <a:r>
            <a:rPr lang="uk-UA" sz="2000" kern="1200" dirty="0" smtClean="0"/>
            <a:t> </a:t>
          </a:r>
          <a:r>
            <a:rPr lang="ru-RU" sz="2000" b="1" i="1" kern="1200" dirty="0" smtClean="0">
              <a:solidFill>
                <a:srgbClr val="0070C0"/>
              </a:solidFill>
            </a:rPr>
            <a:t>гончарство</a:t>
          </a:r>
          <a:r>
            <a:rPr lang="ru-RU" sz="2000" kern="1200" dirty="0" smtClean="0"/>
            <a:t> </a:t>
          </a:r>
          <a:r>
            <a:rPr lang="ru-RU" sz="2000" b="1" kern="1200" dirty="0" smtClean="0">
              <a:solidFill>
                <a:srgbClr val="002060"/>
              </a:solidFill>
            </a:rPr>
            <a:t>(</a:t>
          </a:r>
          <a:r>
            <a:rPr lang="ru-RU" sz="2000" b="1" kern="1200" dirty="0" err="1" smtClean="0">
              <a:solidFill>
                <a:srgbClr val="002060"/>
              </a:solidFill>
            </a:rPr>
            <a:t>вироби</a:t>
          </a:r>
          <a:r>
            <a:rPr lang="ru-RU" sz="2000" b="1" kern="1200" dirty="0" smtClean="0">
              <a:solidFill>
                <a:srgbClr val="002060"/>
              </a:solidFill>
            </a:rPr>
            <a:t>: мисочки, </a:t>
          </a:r>
          <a:r>
            <a:rPr lang="ru-RU" sz="2000" b="1" kern="1200" dirty="0" err="1" smtClean="0">
              <a:solidFill>
                <a:srgbClr val="002060"/>
              </a:solidFill>
            </a:rPr>
            <a:t>глечики</a:t>
          </a:r>
          <a:r>
            <a:rPr lang="ru-RU" sz="2000" b="1" kern="1200" dirty="0" smtClean="0">
              <a:solidFill>
                <a:srgbClr val="002060"/>
              </a:solidFill>
            </a:rPr>
            <a:t>, кубки</a:t>
          </a:r>
          <a:r>
            <a:rPr lang="ru-RU" sz="1800" b="1" kern="1200" dirty="0" smtClean="0">
              <a:solidFill>
                <a:srgbClr val="002060"/>
              </a:solidFill>
            </a:rPr>
            <a:t>)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                </a:t>
          </a:r>
          <a:r>
            <a:rPr lang="uk-UA" sz="1800" b="1" kern="1200" dirty="0" smtClean="0">
              <a:solidFill>
                <a:srgbClr val="0070C0"/>
              </a:solidFill>
            </a:rPr>
            <a:t>- </a:t>
          </a:r>
          <a:r>
            <a:rPr lang="ru-RU" sz="1800" b="1" kern="1200" dirty="0" err="1" smtClean="0">
              <a:solidFill>
                <a:srgbClr val="0070C0"/>
              </a:solidFill>
            </a:rPr>
            <a:t>ткацтво</a:t>
          </a:r>
          <a:r>
            <a:rPr lang="ru-RU" sz="1800" b="1" kern="1200" dirty="0" smtClean="0">
              <a:solidFill>
                <a:srgbClr val="0070C0"/>
              </a:solidFill>
            </a:rPr>
            <a:t>   </a:t>
          </a:r>
          <a:r>
            <a:rPr lang="ru-RU" sz="1800" b="1" kern="1200" dirty="0" smtClean="0">
              <a:solidFill>
                <a:srgbClr val="002060"/>
              </a:solidFill>
            </a:rPr>
            <a:t>(</a:t>
          </a:r>
          <a:r>
            <a:rPr lang="ru-RU" sz="1800" b="1" kern="1200" dirty="0" err="1" smtClean="0">
              <a:solidFill>
                <a:srgbClr val="002060"/>
              </a:solidFill>
            </a:rPr>
            <a:t>виготовлення</a:t>
          </a:r>
          <a:r>
            <a:rPr lang="ru-RU" sz="1800" b="1" kern="1200" dirty="0" smtClean="0">
              <a:solidFill>
                <a:srgbClr val="002060"/>
              </a:solidFill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</a:rPr>
            <a:t>сорочок</a:t>
          </a:r>
          <a:r>
            <a:rPr lang="ru-RU" sz="1800" b="1" kern="1200" dirty="0" smtClean="0">
              <a:solidFill>
                <a:srgbClr val="002060"/>
              </a:solidFill>
            </a:rPr>
            <a:t>, </a:t>
          </a:r>
          <a:r>
            <a:rPr lang="ru-RU" sz="1800" b="1" kern="1200" dirty="0" err="1" smtClean="0">
              <a:solidFill>
                <a:srgbClr val="002060"/>
              </a:solidFill>
            </a:rPr>
            <a:t>суконь</a:t>
          </a:r>
          <a:r>
            <a:rPr lang="ru-RU" sz="1800" b="1" kern="1200" dirty="0" smtClean="0">
              <a:solidFill>
                <a:srgbClr val="002060"/>
              </a:solidFill>
            </a:rPr>
            <a:t>, </a:t>
          </a:r>
          <a:r>
            <a:rPr lang="ru-RU" sz="1800" b="1" kern="1200" dirty="0" err="1" smtClean="0">
              <a:solidFill>
                <a:srgbClr val="002060"/>
              </a:solidFill>
            </a:rPr>
            <a:t>спідниць</a:t>
          </a:r>
          <a:r>
            <a:rPr lang="ru-RU" sz="1800" b="1" kern="1200" dirty="0" smtClean="0">
              <a:solidFill>
                <a:srgbClr val="002060"/>
              </a:solidFill>
            </a:rPr>
            <a:t>)</a:t>
          </a:r>
          <a:endParaRPr lang="uk-UA" sz="1800" b="1" kern="1200" dirty="0" smtClean="0">
            <a:solidFill>
              <a:srgbClr val="00206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856068" y="3951676"/>
        <a:ext cx="7800466" cy="10429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BCF29-94C9-44A9-BE90-AE90F2527CA9}">
      <dsp:nvSpPr>
        <dsp:cNvPr id="0" name=""/>
        <dsp:cNvSpPr/>
      </dsp:nvSpPr>
      <dsp:spPr>
        <a:xfrm>
          <a:off x="1773516" y="527219"/>
          <a:ext cx="4012125" cy="4012125"/>
        </a:xfrm>
        <a:prstGeom prst="blockArc">
          <a:avLst>
            <a:gd name="adj1" fmla="val 12292187"/>
            <a:gd name="adj2" fmla="val 17214133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C0B6F-95B1-470F-82B4-5DC3A0EB875C}">
      <dsp:nvSpPr>
        <dsp:cNvPr id="0" name=""/>
        <dsp:cNvSpPr/>
      </dsp:nvSpPr>
      <dsp:spPr>
        <a:xfrm>
          <a:off x="1742224" y="591617"/>
          <a:ext cx="4012125" cy="4012125"/>
        </a:xfrm>
        <a:prstGeom prst="blockArc">
          <a:avLst>
            <a:gd name="adj1" fmla="val 8023298"/>
            <a:gd name="adj2" fmla="val 12417732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FFF33B-CCB1-4BD4-BA6F-ABA52430BF26}">
      <dsp:nvSpPr>
        <dsp:cNvPr id="0" name=""/>
        <dsp:cNvSpPr/>
      </dsp:nvSpPr>
      <dsp:spPr>
        <a:xfrm>
          <a:off x="1947034" y="820825"/>
          <a:ext cx="4012125" cy="4012125"/>
        </a:xfrm>
        <a:prstGeom prst="blockArc">
          <a:avLst>
            <a:gd name="adj1" fmla="val 4602406"/>
            <a:gd name="adj2" fmla="val 8562802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9D2E34-DB8F-4511-86ED-42594CEF9A30}">
      <dsp:nvSpPr>
        <dsp:cNvPr id="0" name=""/>
        <dsp:cNvSpPr/>
      </dsp:nvSpPr>
      <dsp:spPr>
        <a:xfrm>
          <a:off x="2963359" y="851614"/>
          <a:ext cx="4012125" cy="4012125"/>
        </a:xfrm>
        <a:prstGeom prst="blockArc">
          <a:avLst>
            <a:gd name="adj1" fmla="val 2000138"/>
            <a:gd name="adj2" fmla="val 6405814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07B47-95B5-4AD7-B08C-AB30C74665BF}">
      <dsp:nvSpPr>
        <dsp:cNvPr id="0" name=""/>
        <dsp:cNvSpPr/>
      </dsp:nvSpPr>
      <dsp:spPr>
        <a:xfrm>
          <a:off x="3065835" y="709999"/>
          <a:ext cx="4012125" cy="4012125"/>
        </a:xfrm>
        <a:prstGeom prst="blockArc">
          <a:avLst>
            <a:gd name="adj1" fmla="val 19708078"/>
            <a:gd name="adj2" fmla="val 2306732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AC290-F68B-4FF9-BA41-184BE0F8F954}">
      <dsp:nvSpPr>
        <dsp:cNvPr id="0" name=""/>
        <dsp:cNvSpPr/>
      </dsp:nvSpPr>
      <dsp:spPr>
        <a:xfrm>
          <a:off x="2959732" y="512576"/>
          <a:ext cx="4012125" cy="4012125"/>
        </a:xfrm>
        <a:prstGeom prst="blockArc">
          <a:avLst>
            <a:gd name="adj1" fmla="val 15101001"/>
            <a:gd name="adj2" fmla="val 20101271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4D57A-875F-4B35-989C-38635A3074F5}">
      <dsp:nvSpPr>
        <dsp:cNvPr id="0" name=""/>
        <dsp:cNvSpPr/>
      </dsp:nvSpPr>
      <dsp:spPr>
        <a:xfrm>
          <a:off x="3107034" y="1872208"/>
          <a:ext cx="2653604" cy="14124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dirty="0" smtClean="0">
              <a:solidFill>
                <a:srgbClr val="FF0000"/>
              </a:solidFill>
            </a:rPr>
            <a:t>Види ремісничої діяльності</a:t>
          </a:r>
          <a:endParaRPr lang="ru-RU" sz="2400" b="1" i="1" kern="1200" dirty="0">
            <a:solidFill>
              <a:srgbClr val="FF0000"/>
            </a:solidFill>
          </a:endParaRPr>
        </a:p>
      </dsp:txBody>
      <dsp:txXfrm>
        <a:off x="3495645" y="2079063"/>
        <a:ext cx="1876382" cy="998785"/>
      </dsp:txXfrm>
    </dsp:sp>
    <dsp:sp modelId="{90EEFB1C-96B1-4969-AF0D-B22BED0B5168}">
      <dsp:nvSpPr>
        <dsp:cNvPr id="0" name=""/>
        <dsp:cNvSpPr/>
      </dsp:nvSpPr>
      <dsp:spPr>
        <a:xfrm>
          <a:off x="3274871" y="49157"/>
          <a:ext cx="2149498" cy="12163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70C0"/>
              </a:solidFill>
            </a:rPr>
            <a:t>гончарство</a:t>
          </a:r>
          <a:endParaRPr lang="ru-RU" sz="2000" b="1" kern="1200" dirty="0">
            <a:solidFill>
              <a:srgbClr val="0070C0"/>
            </a:solidFill>
          </a:endParaRPr>
        </a:p>
      </dsp:txBody>
      <dsp:txXfrm>
        <a:off x="3589658" y="227282"/>
        <a:ext cx="1519924" cy="860066"/>
      </dsp:txXfrm>
    </dsp:sp>
    <dsp:sp modelId="{0080C942-4FFC-4752-A287-680FD6EC4140}">
      <dsp:nvSpPr>
        <dsp:cNvPr id="0" name=""/>
        <dsp:cNvSpPr/>
      </dsp:nvSpPr>
      <dsp:spPr>
        <a:xfrm>
          <a:off x="5688638" y="1152127"/>
          <a:ext cx="2108852" cy="1077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0070C0"/>
              </a:solidFill>
            </a:rPr>
            <a:t>прядіння</a:t>
          </a:r>
          <a:endParaRPr lang="ru-RU" sz="2400" b="1" kern="1200" dirty="0">
            <a:solidFill>
              <a:srgbClr val="0070C0"/>
            </a:solidFill>
          </a:endParaRPr>
        </a:p>
      </dsp:txBody>
      <dsp:txXfrm>
        <a:off x="5997472" y="1309867"/>
        <a:ext cx="1491184" cy="761633"/>
      </dsp:txXfrm>
    </dsp:sp>
    <dsp:sp modelId="{BBCB3456-7228-48A3-8DA2-01BD0394CFF2}">
      <dsp:nvSpPr>
        <dsp:cNvPr id="0" name=""/>
        <dsp:cNvSpPr/>
      </dsp:nvSpPr>
      <dsp:spPr>
        <a:xfrm>
          <a:off x="5260360" y="3417969"/>
          <a:ext cx="2694253" cy="10343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0070C0"/>
              </a:solidFill>
            </a:rPr>
            <a:t>чинбарство</a:t>
          </a:r>
          <a:endParaRPr lang="ru-RU" sz="2400" b="1" kern="1200" dirty="0">
            <a:solidFill>
              <a:srgbClr val="0070C0"/>
            </a:solidFill>
          </a:endParaRPr>
        </a:p>
      </dsp:txBody>
      <dsp:txXfrm>
        <a:off x="5654924" y="3569446"/>
        <a:ext cx="1905125" cy="731395"/>
      </dsp:txXfrm>
    </dsp:sp>
    <dsp:sp modelId="{DF521141-2516-4B3F-B844-8C9C851BA856}">
      <dsp:nvSpPr>
        <dsp:cNvPr id="0" name=""/>
        <dsp:cNvSpPr/>
      </dsp:nvSpPr>
      <dsp:spPr>
        <a:xfrm>
          <a:off x="3312367" y="4285457"/>
          <a:ext cx="2183107" cy="89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0070C0"/>
              </a:solidFill>
            </a:rPr>
            <a:t>шевство</a:t>
          </a:r>
          <a:endParaRPr lang="ru-RU" sz="2400" b="1" kern="1200" dirty="0">
            <a:solidFill>
              <a:srgbClr val="0070C0"/>
            </a:solidFill>
          </a:endParaRPr>
        </a:p>
      </dsp:txBody>
      <dsp:txXfrm>
        <a:off x="3632076" y="4417130"/>
        <a:ext cx="1543689" cy="635772"/>
      </dsp:txXfrm>
    </dsp:sp>
    <dsp:sp modelId="{DC6F5AC4-2ED5-4A11-BBFB-C517D32D5F46}">
      <dsp:nvSpPr>
        <dsp:cNvPr id="0" name=""/>
        <dsp:cNvSpPr/>
      </dsp:nvSpPr>
      <dsp:spPr>
        <a:xfrm>
          <a:off x="1152130" y="3564826"/>
          <a:ext cx="2482069" cy="8996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0070C0"/>
              </a:solidFill>
            </a:rPr>
            <a:t>ткацтво</a:t>
          </a:r>
          <a:endParaRPr lang="ru-RU" sz="2400" b="1" kern="1200" dirty="0">
            <a:solidFill>
              <a:srgbClr val="0070C0"/>
            </a:solidFill>
          </a:endParaRPr>
        </a:p>
      </dsp:txBody>
      <dsp:txXfrm>
        <a:off x="1515621" y="3696580"/>
        <a:ext cx="1755087" cy="636165"/>
      </dsp:txXfrm>
    </dsp:sp>
    <dsp:sp modelId="{272225C1-2067-483F-B9CF-3762BFCCD9BF}">
      <dsp:nvSpPr>
        <dsp:cNvPr id="0" name=""/>
        <dsp:cNvSpPr/>
      </dsp:nvSpPr>
      <dsp:spPr>
        <a:xfrm>
          <a:off x="754588" y="1185174"/>
          <a:ext cx="2492297" cy="1047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0070C0"/>
              </a:solidFill>
            </a:rPr>
            <a:t>кравецтво</a:t>
          </a:r>
          <a:endParaRPr lang="ru-RU" sz="2400" b="1" kern="1200" dirty="0">
            <a:solidFill>
              <a:srgbClr val="0070C0"/>
            </a:solidFill>
          </a:endParaRPr>
        </a:p>
      </dsp:txBody>
      <dsp:txXfrm>
        <a:off x="1119576" y="1338514"/>
        <a:ext cx="1762321" cy="7403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285329-199F-43DB-A925-2B6406D9AF0B}">
      <dsp:nvSpPr>
        <dsp:cNvPr id="0" name=""/>
        <dsp:cNvSpPr/>
      </dsp:nvSpPr>
      <dsp:spPr>
        <a:xfrm>
          <a:off x="3797" y="2492883"/>
          <a:ext cx="2215089" cy="1107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FF0000"/>
              </a:solidFill>
            </a:rPr>
            <a:t>Господарське життя Київської Русі</a:t>
          </a:r>
          <a:endParaRPr lang="ru-RU" sz="2300" b="1" kern="1200" dirty="0">
            <a:solidFill>
              <a:srgbClr val="FF0000"/>
            </a:solidFill>
          </a:endParaRPr>
        </a:p>
      </dsp:txBody>
      <dsp:txXfrm>
        <a:off x="36236" y="2525322"/>
        <a:ext cx="2150211" cy="1042666"/>
      </dsp:txXfrm>
    </dsp:sp>
    <dsp:sp modelId="{8CF19EF0-449A-4983-8883-699327CC88A0}">
      <dsp:nvSpPr>
        <dsp:cNvPr id="0" name=""/>
        <dsp:cNvSpPr/>
      </dsp:nvSpPr>
      <dsp:spPr>
        <a:xfrm rot="18110693">
          <a:off x="1826091" y="2323810"/>
          <a:ext cx="1663055" cy="32958"/>
        </a:xfrm>
        <a:custGeom>
          <a:avLst/>
          <a:gdLst/>
          <a:ahLst/>
          <a:cxnLst/>
          <a:rect l="0" t="0" r="0" b="0"/>
          <a:pathLst>
            <a:path>
              <a:moveTo>
                <a:pt x="0" y="16479"/>
              </a:moveTo>
              <a:lnTo>
                <a:pt x="1663055" y="1647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616042" y="2298713"/>
        <a:ext cx="83152" cy="83152"/>
      </dsp:txXfrm>
    </dsp:sp>
    <dsp:sp modelId="{4CB57F0D-518C-41E7-8AF8-40D1A2789F43}">
      <dsp:nvSpPr>
        <dsp:cNvPr id="0" name=""/>
        <dsp:cNvSpPr/>
      </dsp:nvSpPr>
      <dsp:spPr>
        <a:xfrm>
          <a:off x="3096350" y="1080151"/>
          <a:ext cx="2215089" cy="1107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bg1"/>
              </a:solidFill>
            </a:rPr>
            <a:t>Основні заняття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3128789" y="1112590"/>
        <a:ext cx="2150211" cy="1042666"/>
      </dsp:txXfrm>
    </dsp:sp>
    <dsp:sp modelId="{E0523857-3311-473A-8360-668373030921}">
      <dsp:nvSpPr>
        <dsp:cNvPr id="0" name=""/>
        <dsp:cNvSpPr/>
      </dsp:nvSpPr>
      <dsp:spPr>
        <a:xfrm rot="19602325">
          <a:off x="5231983" y="1351714"/>
          <a:ext cx="968151" cy="32958"/>
        </a:xfrm>
        <a:custGeom>
          <a:avLst/>
          <a:gdLst/>
          <a:ahLst/>
          <a:cxnLst/>
          <a:rect l="0" t="0" r="0" b="0"/>
          <a:pathLst>
            <a:path>
              <a:moveTo>
                <a:pt x="0" y="16479"/>
              </a:moveTo>
              <a:lnTo>
                <a:pt x="968151" y="164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91856" y="1343989"/>
        <a:ext cx="48407" cy="48407"/>
      </dsp:txXfrm>
    </dsp:sp>
    <dsp:sp modelId="{D96AEBE2-A095-4FCB-997D-836EDB40651E}">
      <dsp:nvSpPr>
        <dsp:cNvPr id="0" name=""/>
        <dsp:cNvSpPr/>
      </dsp:nvSpPr>
      <dsp:spPr>
        <a:xfrm>
          <a:off x="6120679" y="720116"/>
          <a:ext cx="2215089" cy="7646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002060"/>
              </a:solidFill>
            </a:rPr>
            <a:t>Землеробство</a:t>
          </a:r>
          <a:endParaRPr lang="ru-RU" sz="2300" b="1" kern="1200" dirty="0">
            <a:solidFill>
              <a:srgbClr val="002060"/>
            </a:solidFill>
          </a:endParaRPr>
        </a:p>
      </dsp:txBody>
      <dsp:txXfrm>
        <a:off x="6143076" y="742513"/>
        <a:ext cx="2170295" cy="719899"/>
      </dsp:txXfrm>
    </dsp:sp>
    <dsp:sp modelId="{83EDD215-6366-493A-BE71-F9B8875854A6}">
      <dsp:nvSpPr>
        <dsp:cNvPr id="0" name=""/>
        <dsp:cNvSpPr/>
      </dsp:nvSpPr>
      <dsp:spPr>
        <a:xfrm rot="1567081">
          <a:off x="5261331" y="1833476"/>
          <a:ext cx="981470" cy="32958"/>
        </a:xfrm>
        <a:custGeom>
          <a:avLst/>
          <a:gdLst/>
          <a:ahLst/>
          <a:cxnLst/>
          <a:rect l="0" t="0" r="0" b="0"/>
          <a:pathLst>
            <a:path>
              <a:moveTo>
                <a:pt x="0" y="16479"/>
              </a:moveTo>
              <a:lnTo>
                <a:pt x="981470" y="164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27529" y="1825419"/>
        <a:ext cx="49073" cy="49073"/>
      </dsp:txXfrm>
    </dsp:sp>
    <dsp:sp modelId="{80C68D18-BEDD-4131-8D79-E2F5958FE29A}">
      <dsp:nvSpPr>
        <dsp:cNvPr id="0" name=""/>
        <dsp:cNvSpPr/>
      </dsp:nvSpPr>
      <dsp:spPr>
        <a:xfrm>
          <a:off x="6192691" y="1728226"/>
          <a:ext cx="2215089" cy="675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002060"/>
              </a:solidFill>
            </a:rPr>
            <a:t>Скотарство</a:t>
          </a:r>
          <a:endParaRPr lang="ru-RU" sz="2300" b="1" kern="1200" dirty="0">
            <a:solidFill>
              <a:srgbClr val="002060"/>
            </a:solidFill>
          </a:endParaRPr>
        </a:p>
      </dsp:txBody>
      <dsp:txXfrm>
        <a:off x="6212476" y="1748011"/>
        <a:ext cx="2175519" cy="635954"/>
      </dsp:txXfrm>
    </dsp:sp>
    <dsp:sp modelId="{5472B39D-6629-41C5-91E1-28032306E827}">
      <dsp:nvSpPr>
        <dsp:cNvPr id="0" name=""/>
        <dsp:cNvSpPr/>
      </dsp:nvSpPr>
      <dsp:spPr>
        <a:xfrm rot="2656558">
          <a:off x="2043152" y="3462136"/>
          <a:ext cx="1237505" cy="32958"/>
        </a:xfrm>
        <a:custGeom>
          <a:avLst/>
          <a:gdLst/>
          <a:ahLst/>
          <a:cxnLst/>
          <a:rect l="0" t="0" r="0" b="0"/>
          <a:pathLst>
            <a:path>
              <a:moveTo>
                <a:pt x="0" y="16479"/>
              </a:moveTo>
              <a:lnTo>
                <a:pt x="1237505" y="1647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30967" y="3447678"/>
        <a:ext cx="61875" cy="61875"/>
      </dsp:txXfrm>
    </dsp:sp>
    <dsp:sp modelId="{2B217564-DF27-4E84-B0DA-E0DBADABE49B}">
      <dsp:nvSpPr>
        <dsp:cNvPr id="0" name=""/>
        <dsp:cNvSpPr/>
      </dsp:nvSpPr>
      <dsp:spPr>
        <a:xfrm>
          <a:off x="3104923" y="3356804"/>
          <a:ext cx="2215089" cy="1107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bg1"/>
              </a:solidFill>
            </a:rPr>
            <a:t>Допоміжні заняття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3137362" y="3389243"/>
        <a:ext cx="2150211" cy="1042666"/>
      </dsp:txXfrm>
    </dsp:sp>
    <dsp:sp modelId="{9DD6A16F-5E15-4B73-ACEC-564AC6A61852}">
      <dsp:nvSpPr>
        <dsp:cNvPr id="0" name=""/>
        <dsp:cNvSpPr/>
      </dsp:nvSpPr>
      <dsp:spPr>
        <a:xfrm rot="19228851">
          <a:off x="5190714" y="3534161"/>
          <a:ext cx="1131274" cy="32958"/>
        </a:xfrm>
        <a:custGeom>
          <a:avLst/>
          <a:gdLst/>
          <a:ahLst/>
          <a:cxnLst/>
          <a:rect l="0" t="0" r="0" b="0"/>
          <a:pathLst>
            <a:path>
              <a:moveTo>
                <a:pt x="0" y="16479"/>
              </a:moveTo>
              <a:lnTo>
                <a:pt x="1131274" y="164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28070" y="3522359"/>
        <a:ext cx="56563" cy="56563"/>
      </dsp:txXfrm>
    </dsp:sp>
    <dsp:sp modelId="{9FF38134-6AD5-4346-80B7-CAC1EA8D4FA3}">
      <dsp:nvSpPr>
        <dsp:cNvPr id="0" name=""/>
        <dsp:cNvSpPr/>
      </dsp:nvSpPr>
      <dsp:spPr>
        <a:xfrm>
          <a:off x="6192691" y="2852948"/>
          <a:ext cx="2215089" cy="6755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002060"/>
              </a:solidFill>
            </a:rPr>
            <a:t>Ремесло</a:t>
          </a:r>
          <a:endParaRPr lang="ru-RU" sz="2300" b="1" kern="1200" dirty="0">
            <a:solidFill>
              <a:srgbClr val="002060"/>
            </a:solidFill>
          </a:endParaRPr>
        </a:p>
      </dsp:txBody>
      <dsp:txXfrm>
        <a:off x="6212476" y="2872733"/>
        <a:ext cx="2175519" cy="635943"/>
      </dsp:txXfrm>
    </dsp:sp>
    <dsp:sp modelId="{1E0E584F-FBEC-4CB5-BA1E-4AFC4F2E885D}">
      <dsp:nvSpPr>
        <dsp:cNvPr id="0" name=""/>
        <dsp:cNvSpPr/>
      </dsp:nvSpPr>
      <dsp:spPr>
        <a:xfrm rot="562970">
          <a:off x="5314096" y="3966198"/>
          <a:ext cx="884512" cy="32958"/>
        </a:xfrm>
        <a:custGeom>
          <a:avLst/>
          <a:gdLst/>
          <a:ahLst/>
          <a:cxnLst/>
          <a:rect l="0" t="0" r="0" b="0"/>
          <a:pathLst>
            <a:path>
              <a:moveTo>
                <a:pt x="0" y="16479"/>
              </a:moveTo>
              <a:lnTo>
                <a:pt x="884512" y="164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34239" y="3960565"/>
        <a:ext cx="44225" cy="44225"/>
      </dsp:txXfrm>
    </dsp:sp>
    <dsp:sp modelId="{4B467494-4789-43ED-AE7D-64711AC8C43E}">
      <dsp:nvSpPr>
        <dsp:cNvPr id="0" name=""/>
        <dsp:cNvSpPr/>
      </dsp:nvSpPr>
      <dsp:spPr>
        <a:xfrm>
          <a:off x="6192691" y="3717066"/>
          <a:ext cx="2215089" cy="675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002060"/>
              </a:solidFill>
            </a:rPr>
            <a:t>Торгівля</a:t>
          </a:r>
          <a:endParaRPr lang="ru-RU" sz="2300" b="1" kern="1200" dirty="0">
            <a:solidFill>
              <a:srgbClr val="002060"/>
            </a:solidFill>
          </a:endParaRPr>
        </a:p>
      </dsp:txBody>
      <dsp:txXfrm>
        <a:off x="6212474" y="3736849"/>
        <a:ext cx="2175523" cy="635859"/>
      </dsp:txXfrm>
    </dsp:sp>
    <dsp:sp modelId="{19F64C8E-84E2-4564-B071-F5CA04BA2AA6}">
      <dsp:nvSpPr>
        <dsp:cNvPr id="0" name=""/>
        <dsp:cNvSpPr/>
      </dsp:nvSpPr>
      <dsp:spPr>
        <a:xfrm>
          <a:off x="6170983" y="4730821"/>
          <a:ext cx="2215089" cy="7225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rgbClr val="002060"/>
              </a:solidFill>
            </a:rPr>
            <a:t>Промисли</a:t>
          </a:r>
          <a:endParaRPr lang="ru-RU" sz="2300" b="1" kern="1200" dirty="0">
            <a:solidFill>
              <a:srgbClr val="002060"/>
            </a:solidFill>
          </a:endParaRPr>
        </a:p>
      </dsp:txBody>
      <dsp:txXfrm>
        <a:off x="6192145" y="4751983"/>
        <a:ext cx="2172765" cy="6802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C0701-3718-48BC-BF3A-3680304CDD4E}">
      <dsp:nvSpPr>
        <dsp:cNvPr id="0" name=""/>
        <dsp:cNvSpPr/>
      </dsp:nvSpPr>
      <dsp:spPr>
        <a:xfrm>
          <a:off x="1066736" y="-92839"/>
          <a:ext cx="4514926" cy="4514926"/>
        </a:xfrm>
        <a:prstGeom prst="circularArrow">
          <a:avLst>
            <a:gd name="adj1" fmla="val 4668"/>
            <a:gd name="adj2" fmla="val 272909"/>
            <a:gd name="adj3" fmla="val 12966862"/>
            <a:gd name="adj4" fmla="val 17939154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123B5A-1C24-43F9-8EE4-BEE7E7B88533}">
      <dsp:nvSpPr>
        <dsp:cNvPr id="0" name=""/>
        <dsp:cNvSpPr/>
      </dsp:nvSpPr>
      <dsp:spPr>
        <a:xfrm>
          <a:off x="1873108" y="1444"/>
          <a:ext cx="2902182" cy="1451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FF0000"/>
              </a:solidFill>
            </a:rPr>
            <a:t>Промисли</a:t>
          </a:r>
          <a:endParaRPr lang="ru-RU" sz="2800" b="1" kern="1200" dirty="0">
            <a:solidFill>
              <a:srgbClr val="FF0000"/>
            </a:solidFill>
          </a:endParaRPr>
        </a:p>
      </dsp:txBody>
      <dsp:txXfrm>
        <a:off x="1943944" y="72280"/>
        <a:ext cx="2760510" cy="1309419"/>
      </dsp:txXfrm>
    </dsp:sp>
    <dsp:sp modelId="{8D2CDC68-8A34-4E84-9316-0D1D64876246}">
      <dsp:nvSpPr>
        <dsp:cNvPr id="0" name=""/>
        <dsp:cNvSpPr/>
      </dsp:nvSpPr>
      <dsp:spPr>
        <a:xfrm>
          <a:off x="3494267" y="1622602"/>
          <a:ext cx="2902182" cy="1451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70C0"/>
              </a:solidFill>
            </a:rPr>
            <a:t>рибальство</a:t>
          </a:r>
          <a:endParaRPr lang="ru-RU" sz="2800" b="1" kern="1200" dirty="0">
            <a:solidFill>
              <a:srgbClr val="0070C0"/>
            </a:solidFill>
          </a:endParaRPr>
        </a:p>
      </dsp:txBody>
      <dsp:txXfrm>
        <a:off x="3565103" y="1693438"/>
        <a:ext cx="2760510" cy="1309419"/>
      </dsp:txXfrm>
    </dsp:sp>
    <dsp:sp modelId="{0AAC0DD4-A999-4388-8C41-27E3EB869D1C}">
      <dsp:nvSpPr>
        <dsp:cNvPr id="0" name=""/>
        <dsp:cNvSpPr/>
      </dsp:nvSpPr>
      <dsp:spPr>
        <a:xfrm>
          <a:off x="1873108" y="3243760"/>
          <a:ext cx="2902182" cy="1451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70C0"/>
              </a:solidFill>
            </a:rPr>
            <a:t>бджільництво</a:t>
          </a:r>
          <a:endParaRPr lang="ru-RU" sz="2800" b="1" kern="1200" dirty="0">
            <a:solidFill>
              <a:srgbClr val="0070C0"/>
            </a:solidFill>
          </a:endParaRPr>
        </a:p>
      </dsp:txBody>
      <dsp:txXfrm>
        <a:off x="1943944" y="3314596"/>
        <a:ext cx="2760510" cy="1309419"/>
      </dsp:txXfrm>
    </dsp:sp>
    <dsp:sp modelId="{61571782-C272-42CF-AAE7-35360E687AEE}">
      <dsp:nvSpPr>
        <dsp:cNvPr id="0" name=""/>
        <dsp:cNvSpPr/>
      </dsp:nvSpPr>
      <dsp:spPr>
        <a:xfrm>
          <a:off x="251950" y="1622602"/>
          <a:ext cx="2902182" cy="1451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70C0"/>
              </a:solidFill>
            </a:rPr>
            <a:t>полювання</a:t>
          </a:r>
          <a:endParaRPr lang="ru-RU" sz="2800" b="1" kern="1200" dirty="0">
            <a:solidFill>
              <a:srgbClr val="0070C0"/>
            </a:solidFill>
          </a:endParaRPr>
        </a:p>
      </dsp:txBody>
      <dsp:txXfrm>
        <a:off x="322786" y="1693438"/>
        <a:ext cx="2760510" cy="13094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3DCA0-CEE4-41D1-9415-F47800277D2C}">
      <dsp:nvSpPr>
        <dsp:cNvPr id="0" name=""/>
        <dsp:cNvSpPr/>
      </dsp:nvSpPr>
      <dsp:spPr>
        <a:xfrm>
          <a:off x="239038" y="269681"/>
          <a:ext cx="8594931" cy="49254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002060"/>
              </a:solidFill>
            </a:rPr>
            <a:t>Землеробство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2924954" y="515953"/>
        <a:ext cx="3223099" cy="492543"/>
      </dsp:txXfrm>
    </dsp:sp>
    <dsp:sp modelId="{CEF52C2F-ED56-44F6-8633-9EACE58AAAA2}">
      <dsp:nvSpPr>
        <dsp:cNvPr id="0" name=""/>
        <dsp:cNvSpPr/>
      </dsp:nvSpPr>
      <dsp:spPr>
        <a:xfrm>
          <a:off x="416142" y="990272"/>
          <a:ext cx="8240723" cy="39858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002060"/>
              </a:solidFill>
            </a:rPr>
            <a:t>Скотарство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2759597" y="1219458"/>
        <a:ext cx="3553812" cy="458370"/>
      </dsp:txXfrm>
    </dsp:sp>
    <dsp:sp modelId="{200D625A-2F72-45B3-872B-07C69D8307BA}">
      <dsp:nvSpPr>
        <dsp:cNvPr id="0" name=""/>
        <dsp:cNvSpPr/>
      </dsp:nvSpPr>
      <dsp:spPr>
        <a:xfrm>
          <a:off x="449179" y="1849363"/>
          <a:ext cx="8174648" cy="30077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002060"/>
              </a:solidFill>
            </a:rPr>
            <a:t>садівництво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2421313" y="2056895"/>
        <a:ext cx="4230380" cy="415064"/>
      </dsp:txXfrm>
    </dsp:sp>
    <dsp:sp modelId="{3629AC15-998B-453B-B6F6-902132AD5935}">
      <dsp:nvSpPr>
        <dsp:cNvPr id="0" name=""/>
        <dsp:cNvSpPr/>
      </dsp:nvSpPr>
      <dsp:spPr>
        <a:xfrm>
          <a:off x="869761" y="2702938"/>
          <a:ext cx="7333484" cy="2104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</a:rPr>
            <a:t>мисливство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2556463" y="2892367"/>
        <a:ext cx="3960081" cy="378859"/>
      </dsp:txXfrm>
    </dsp:sp>
    <dsp:sp modelId="{6648616F-5AE5-48CD-A0F4-51EF92D419B0}">
      <dsp:nvSpPr>
        <dsp:cNvPr id="0" name=""/>
        <dsp:cNvSpPr/>
      </dsp:nvSpPr>
      <dsp:spPr>
        <a:xfrm>
          <a:off x="1577741" y="3556495"/>
          <a:ext cx="6379143" cy="12771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002060"/>
              </a:solidFill>
            </a:rPr>
            <a:t>садівництво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2694091" y="3716137"/>
        <a:ext cx="4146443" cy="319284"/>
      </dsp:txXfrm>
    </dsp:sp>
    <dsp:sp modelId="{47D0A5E3-1AB0-49DB-B6F2-D127E11A33AB}">
      <dsp:nvSpPr>
        <dsp:cNvPr id="0" name=""/>
        <dsp:cNvSpPr/>
      </dsp:nvSpPr>
      <dsp:spPr>
        <a:xfrm>
          <a:off x="2438179" y="3983269"/>
          <a:ext cx="4460575" cy="11723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</a:rPr>
            <a:t>рибальство</a:t>
          </a:r>
          <a:endParaRPr lang="ru-RU" sz="2400" b="1" kern="1200" dirty="0" smtClean="0">
            <a:solidFill>
              <a:srgbClr val="002060"/>
            </a:solidFill>
          </a:endParaRPr>
        </a:p>
      </dsp:txBody>
      <dsp:txXfrm>
        <a:off x="3151871" y="4158529"/>
        <a:ext cx="3033191" cy="282525"/>
      </dsp:txXfrm>
    </dsp:sp>
    <dsp:sp modelId="{A034A24A-4FA5-4691-91CC-49D8E7966C49}">
      <dsp:nvSpPr>
        <dsp:cNvPr id="0" name=""/>
        <dsp:cNvSpPr/>
      </dsp:nvSpPr>
      <dsp:spPr>
        <a:xfrm>
          <a:off x="3362864" y="4481182"/>
          <a:ext cx="2676345" cy="7033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</a:rPr>
            <a:t>ремесло</a:t>
          </a:r>
          <a:endParaRPr lang="ru-RU" sz="2400" b="1" kern="1200" dirty="0" smtClean="0">
            <a:solidFill>
              <a:srgbClr val="002060"/>
            </a:solidFill>
          </a:endParaRPr>
        </a:p>
      </dsp:txBody>
      <dsp:txXfrm>
        <a:off x="3754806" y="4657028"/>
        <a:ext cx="1892462" cy="351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5E22202-CD0A-45DC-AAB1-217A393366E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72C3CA5-3C96-4911-9C87-6FFDCA42DE4A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http://school.home-task.com/pictures/image151_117.jpg" TargetMode="External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328268"/>
            <a:ext cx="9144000" cy="153657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6600" b="1" dirty="0" smtClean="0"/>
              <a:t>Історія </a:t>
            </a:r>
            <a:endParaRPr lang="ru-RU" sz="6600" b="1" dirty="0"/>
          </a:p>
        </p:txBody>
      </p:sp>
      <p:pic>
        <p:nvPicPr>
          <p:cNvPr id="4" name="Picture 2" descr="Книга Вступ до історії : підручник для 5 класу закладів загальної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56" y="1340768"/>
            <a:ext cx="3722506" cy="5228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494987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208912" cy="175432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/>
              <a:t>§ 24. ГОСПОДАРСТВО ТА ТРАДИЦІЙНІ ЗАНЯТТЯ УКРАЇНЦІВ: КОЛИСЬ І СЬОГОДНІ</a:t>
            </a:r>
          </a:p>
        </p:txBody>
      </p:sp>
      <p:pic>
        <p:nvPicPr>
          <p:cNvPr id="1026" name="Picture 2" descr="http://school.home-task.com/pictures/image151_117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40" y="2333570"/>
            <a:ext cx="3791571" cy="3903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227" y="3717032"/>
            <a:ext cx="2052745" cy="1307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227" y="2333570"/>
            <a:ext cx="2052745" cy="13834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Лучанці продали землю для обслуговування споруд машинобудівної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21" y="2333571"/>
            <a:ext cx="2364167" cy="13834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Який внесок Волині у виробництво продукції машинобудування в Україні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26" y="3717032"/>
            <a:ext cx="2313594" cy="1307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Індустрія 4.0 в харчовій та переробній промисловості» - АППАУАППАУ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959" y="5015171"/>
            <a:ext cx="2015013" cy="1343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У Дніпрі на заводі чоловіка намотало на барабан - Korrespondent.ne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26" y="4989761"/>
            <a:ext cx="2216241" cy="1368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83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3233" y="188640"/>
            <a:ext cx="819884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/>
              <a:t>1</a:t>
            </a:r>
            <a:r>
              <a:rPr lang="ru-RU" sz="2400" b="1" dirty="0"/>
              <a:t>.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відомо</a:t>
            </a:r>
            <a:r>
              <a:rPr lang="ru-RU" sz="2400" b="1" dirty="0"/>
              <a:t> про </a:t>
            </a:r>
            <a:r>
              <a:rPr lang="ru-RU" sz="2400" b="1" dirty="0" err="1"/>
              <a:t>заняття</a:t>
            </a:r>
            <a:r>
              <a:rPr lang="ru-RU" sz="2400" b="1" dirty="0"/>
              <a:t> людей на </a:t>
            </a:r>
            <a:r>
              <a:rPr lang="ru-RU" sz="2400" b="1" dirty="0" err="1"/>
              <a:t>українських</a:t>
            </a:r>
            <a:r>
              <a:rPr lang="ru-RU" sz="2400" b="1" dirty="0"/>
              <a:t> землях в </a:t>
            </a:r>
            <a:r>
              <a:rPr lang="ru-RU" sz="2400" b="1" dirty="0" err="1"/>
              <a:t>давні</a:t>
            </a:r>
            <a:r>
              <a:rPr lang="ru-RU" sz="2400" b="1" dirty="0"/>
              <a:t> </a:t>
            </a:r>
            <a:r>
              <a:rPr lang="ru-RU" sz="2400" b="1" dirty="0" err="1"/>
              <a:t>часи</a:t>
            </a:r>
            <a:r>
              <a:rPr lang="ru-RU" sz="2400" b="1" dirty="0"/>
              <a:t>?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6680" y="5373216"/>
            <a:ext cx="8195399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Майже дві третини території українських земель складали розлогі чорноземи, що завжди були головним багатством народу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634" y="1258473"/>
            <a:ext cx="6822758" cy="38987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4592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301399" y="313682"/>
            <a:ext cx="6691767" cy="1052214"/>
            <a:chOff x="1214284" y="1179"/>
            <a:chExt cx="3667431" cy="1052214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1214284" y="1179"/>
              <a:ext cx="3667431" cy="105221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4" name="Скругленный прямоугольник 4"/>
            <p:cNvSpPr/>
            <p:nvPr/>
          </p:nvSpPr>
          <p:spPr>
            <a:xfrm>
              <a:off x="1245102" y="31997"/>
              <a:ext cx="3605795" cy="99057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b="1" kern="1200" dirty="0" smtClean="0">
                  <a:solidFill>
                    <a:schemeClr val="bg1"/>
                  </a:solidFill>
                </a:rPr>
                <a:t>Основні форми господарювання </a:t>
              </a:r>
              <a:endParaRPr lang="ru-RU" sz="28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Скругленный прямоугольник 4"/>
          <p:cNvSpPr/>
          <p:nvPr/>
        </p:nvSpPr>
        <p:spPr>
          <a:xfrm>
            <a:off x="949766" y="2334545"/>
            <a:ext cx="2721902" cy="99057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kern="1200" dirty="0" smtClean="0"/>
              <a:t>  </a:t>
            </a:r>
            <a:r>
              <a:rPr lang="uk-UA" sz="2400" b="1" kern="1200" dirty="0" smtClean="0">
                <a:solidFill>
                  <a:srgbClr val="FF0000"/>
                </a:solidFill>
              </a:rPr>
              <a:t>Землеробство</a:t>
            </a:r>
            <a:endParaRPr lang="ru-RU" sz="2400" b="1" kern="1200" dirty="0">
              <a:solidFill>
                <a:srgbClr val="FF0000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551498" y="2259251"/>
            <a:ext cx="2350253" cy="1052214"/>
            <a:chOff x="3536090" y="2993790"/>
            <a:chExt cx="2505900" cy="105221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543184" y="2993790"/>
              <a:ext cx="2498806" cy="105221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3536090" y="3004772"/>
              <a:ext cx="2498805" cy="99057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solidFill>
                    <a:srgbClr val="FF0000"/>
                  </a:solidFill>
                </a:rPr>
                <a:t>Скотарство</a:t>
              </a:r>
              <a:endParaRPr lang="ru-RU" sz="2400" b="1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46035" y="4437112"/>
            <a:ext cx="3312368" cy="1052214"/>
            <a:chOff x="258291" y="3010605"/>
            <a:chExt cx="3312368" cy="105221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58291" y="3010605"/>
              <a:ext cx="3312368" cy="105221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282198" y="3072241"/>
              <a:ext cx="3281550" cy="99057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solidFill>
                    <a:srgbClr val="FF0000"/>
                  </a:solidFill>
                </a:rPr>
                <a:t>Осілий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dirty="0">
                  <a:solidFill>
                    <a:srgbClr val="FF0000"/>
                  </a:solidFill>
                </a:rPr>
                <a:t>с</a:t>
              </a:r>
              <a:r>
                <a:rPr lang="uk-UA" sz="2400" b="1" dirty="0" smtClean="0">
                  <a:solidFill>
                    <a:srgbClr val="FF0000"/>
                  </a:solidFill>
                </a:rPr>
                <a:t>посіб життя </a:t>
              </a:r>
              <a:r>
                <a:rPr lang="uk-UA" sz="2400" b="1" kern="1200" dirty="0" smtClean="0">
                  <a:solidFill>
                    <a:srgbClr val="FF0000"/>
                  </a:solidFill>
                </a:rPr>
                <a:t> </a:t>
              </a:r>
              <a:endParaRPr lang="ru-RU" sz="2400" b="1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5551498" y="4459879"/>
            <a:ext cx="3096343" cy="1052214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Кочовий</a:t>
            </a:r>
          </a:p>
          <a:p>
            <a:pPr lvl="0" algn="ctr"/>
            <a:r>
              <a:rPr lang="uk-UA" sz="2400" b="1" dirty="0" smtClean="0">
                <a:solidFill>
                  <a:srgbClr val="FF0000"/>
                </a:solidFill>
              </a:rPr>
              <a:t>спосіб життя </a:t>
            </a:r>
            <a:r>
              <a:rPr lang="uk-UA" sz="2400" b="1" dirty="0">
                <a:solidFill>
                  <a:srgbClr val="FF0000"/>
                </a:solidFill>
              </a:rPr>
              <a:t> </a:t>
            </a:r>
            <a:endParaRPr lang="ru-RU" sz="24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 rot="1558595">
            <a:off x="3260693" y="1243194"/>
            <a:ext cx="484632" cy="1084730"/>
          </a:xfrm>
          <a:prstGeom prst="downArrow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1999437" y="3352382"/>
            <a:ext cx="484632" cy="1084730"/>
          </a:xfrm>
          <a:prstGeom prst="downArrow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6857353" y="3327549"/>
            <a:ext cx="484632" cy="1109563"/>
          </a:xfrm>
          <a:prstGeom prst="downArrow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20208332">
            <a:off x="5609246" y="1285188"/>
            <a:ext cx="452249" cy="1000740"/>
          </a:xfrm>
          <a:prstGeom prst="downArrow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113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882687152"/>
              </p:ext>
            </p:extLst>
          </p:nvPr>
        </p:nvGraphicFramePr>
        <p:xfrm>
          <a:off x="323528" y="1052736"/>
          <a:ext cx="871296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9944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6096000" cy="4310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327" y="0"/>
            <a:ext cx="6444673" cy="184665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2400" b="1" dirty="0" err="1" smtClean="0">
                <a:solidFill>
                  <a:srgbClr val="002060"/>
                </a:solidFill>
              </a:rPr>
              <a:t>Майже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всі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продукти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праці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трипільці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виробляли</a:t>
            </a:r>
            <a:r>
              <a:rPr lang="ru-RU" sz="2400" b="1" dirty="0">
                <a:solidFill>
                  <a:srgbClr val="002060"/>
                </a:solidFill>
              </a:rPr>
              <a:t> для </a:t>
            </a:r>
            <a:r>
              <a:rPr lang="ru-RU" sz="2400" b="1" dirty="0" err="1">
                <a:solidFill>
                  <a:srgbClr val="002060"/>
                </a:solidFill>
              </a:rPr>
              <a:t>задоволення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власних</a:t>
            </a:r>
            <a:r>
              <a:rPr lang="ru-RU" sz="2400" b="1" dirty="0">
                <a:solidFill>
                  <a:srgbClr val="002060"/>
                </a:solidFill>
              </a:rPr>
              <a:t> потреб, а не на продаж. </a:t>
            </a:r>
            <a:r>
              <a:rPr lang="ru-RU" sz="2400" b="1" dirty="0" err="1">
                <a:solidFill>
                  <a:srgbClr val="002060"/>
                </a:solidFill>
              </a:rPr>
              <a:t>Такий</a:t>
            </a:r>
            <a:r>
              <a:rPr lang="ru-RU" sz="2400" b="1" dirty="0">
                <a:solidFill>
                  <a:srgbClr val="002060"/>
                </a:solidFill>
              </a:rPr>
              <a:t> тип </a:t>
            </a:r>
            <a:r>
              <a:rPr lang="ru-RU" sz="2400" b="1" dirty="0" err="1">
                <a:solidFill>
                  <a:srgbClr val="002060"/>
                </a:solidFill>
              </a:rPr>
              <a:t>господарства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називається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натуральним</a:t>
            </a:r>
            <a:r>
              <a:rPr lang="ru-RU" sz="2400" b="1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2050" name="Picture 2" descr="Трипільська культура залишається суцільною загадкою – археолог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61048"/>
            <a:ext cx="5929638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754105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325308"/>
            <a:ext cx="8105086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/>
              <a:t>Натуральне</a:t>
            </a:r>
            <a:r>
              <a:rPr lang="ru-RU" sz="2400" b="1" dirty="0" smtClean="0"/>
              <a:t> </a:t>
            </a:r>
            <a:r>
              <a:rPr lang="ru-RU" sz="2400" b="1" dirty="0" err="1"/>
              <a:t>господарство</a:t>
            </a:r>
            <a:r>
              <a:rPr lang="ru-RU" sz="2400" b="1" dirty="0"/>
              <a:t> — тип </a:t>
            </a:r>
            <a:r>
              <a:rPr lang="ru-RU" sz="2400" b="1" dirty="0" err="1"/>
              <a:t>господарства</a:t>
            </a:r>
            <a:r>
              <a:rPr lang="ru-RU" sz="2400" b="1" dirty="0"/>
              <a:t>, за </a:t>
            </a:r>
            <a:r>
              <a:rPr lang="ru-RU" sz="2400" b="1" dirty="0" err="1"/>
              <a:t>якого</a:t>
            </a:r>
            <a:r>
              <a:rPr lang="ru-RU" sz="2400" b="1" dirty="0"/>
              <a:t> </a:t>
            </a:r>
            <a:r>
              <a:rPr lang="ru-RU" sz="2400" b="1" dirty="0" err="1"/>
              <a:t>продукти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r>
              <a:rPr lang="ru-RU" sz="2400" b="1" dirty="0"/>
              <a:t> </a:t>
            </a:r>
            <a:r>
              <a:rPr lang="ru-RU" sz="2400" b="1" dirty="0" err="1"/>
              <a:t>виробляються</a:t>
            </a:r>
            <a:r>
              <a:rPr lang="ru-RU" sz="2400" b="1" dirty="0"/>
              <a:t> для </a:t>
            </a:r>
            <a:r>
              <a:rPr lang="ru-RU" sz="2400" b="1" dirty="0" err="1"/>
              <a:t>задоволення</a:t>
            </a:r>
            <a:r>
              <a:rPr lang="ru-RU" sz="2400" b="1" dirty="0"/>
              <a:t> </a:t>
            </a:r>
            <a:r>
              <a:rPr lang="ru-RU" sz="2400" b="1" dirty="0" err="1"/>
              <a:t>власних</a:t>
            </a:r>
            <a:r>
              <a:rPr lang="ru-RU" sz="2400" b="1" dirty="0"/>
              <a:t> потреб, а не для продажу.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32" y="-1"/>
            <a:ext cx="4474710" cy="3212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19119" y="4068693"/>
            <a:ext cx="323357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 err="1" smtClean="0"/>
              <a:t>Запам'ятайте</a:t>
            </a:r>
            <a:endParaRPr lang="ru-RU" sz="36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6"/>
          <a:stretch/>
        </p:blipFill>
        <p:spPr bwMode="auto">
          <a:xfrm>
            <a:off x="4538706" y="-12653"/>
            <a:ext cx="4427984" cy="3186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9329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777686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/>
              <a:t>2. </a:t>
            </a:r>
            <a:r>
              <a:rPr lang="ru-RU" sz="2400" b="1" dirty="0" err="1"/>
              <a:t>Яким</a:t>
            </a:r>
            <a:r>
              <a:rPr lang="ru-RU" sz="2400" b="1" dirty="0"/>
              <a:t> </a:t>
            </a:r>
            <a:r>
              <a:rPr lang="ru-RU" sz="2400" b="1" dirty="0" err="1"/>
              <a:t>було</a:t>
            </a:r>
            <a:r>
              <a:rPr lang="ru-RU" sz="2400" b="1" dirty="0"/>
              <a:t> </a:t>
            </a:r>
            <a:r>
              <a:rPr lang="ru-RU" sz="2400" b="1" dirty="0" err="1"/>
              <a:t>господарське</a:t>
            </a:r>
            <a:r>
              <a:rPr lang="ru-RU" sz="2400" b="1" dirty="0"/>
              <a:t> </a:t>
            </a:r>
            <a:r>
              <a:rPr lang="ru-RU" sz="2400" b="1" dirty="0" err="1"/>
              <a:t>життя</a:t>
            </a:r>
            <a:r>
              <a:rPr lang="ru-RU" sz="2400" b="1" dirty="0"/>
              <a:t> за княжих </a:t>
            </a:r>
            <a:r>
              <a:rPr lang="ru-RU" sz="2400" b="1" dirty="0" err="1"/>
              <a:t>часів</a:t>
            </a:r>
            <a:r>
              <a:rPr lang="ru-RU" sz="2400" b="1" dirty="0"/>
              <a:t>?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0390" y="1294194"/>
            <a:ext cx="8457348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2060"/>
                </a:solidFill>
              </a:rPr>
              <a:t>Більшість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населення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Русі-України</a:t>
            </a:r>
            <a:r>
              <a:rPr lang="ru-RU" sz="2400" b="1" dirty="0" smtClean="0">
                <a:solidFill>
                  <a:srgbClr val="002060"/>
                </a:solidFill>
              </a:rPr>
              <a:t> жило в </a:t>
            </a:r>
            <a:r>
              <a:rPr lang="ru-RU" sz="2400" b="1" dirty="0" err="1" smtClean="0">
                <a:solidFill>
                  <a:srgbClr val="002060"/>
                </a:solidFill>
              </a:rPr>
              <a:t>сільській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місцевості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відповідно</a:t>
            </a:r>
            <a:r>
              <a:rPr lang="ru-RU" sz="2400" b="1" dirty="0" smtClean="0">
                <a:solidFill>
                  <a:srgbClr val="002060"/>
                </a:solidFill>
              </a:rPr>
              <a:t>, основу </a:t>
            </a:r>
            <a:r>
              <a:rPr lang="ru-RU" sz="2400" b="1" dirty="0" err="1" smtClean="0">
                <a:solidFill>
                  <a:srgbClr val="002060"/>
                </a:solidFill>
              </a:rPr>
              <a:t>господарства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її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жителів</a:t>
            </a:r>
            <a:r>
              <a:rPr lang="ru-RU" sz="2400" b="1" dirty="0" smtClean="0">
                <a:solidFill>
                  <a:srgbClr val="002060"/>
                </a:solidFill>
              </a:rPr>
              <a:t> становили </a:t>
            </a:r>
            <a:r>
              <a:rPr lang="ru-RU" sz="2400" b="1" dirty="0" err="1" smtClean="0">
                <a:solidFill>
                  <a:srgbClr val="002060"/>
                </a:solidFill>
              </a:rPr>
              <a:t>землеробство</a:t>
            </a:r>
            <a:r>
              <a:rPr lang="ru-RU" sz="2400" b="1" dirty="0" smtClean="0">
                <a:solidFill>
                  <a:srgbClr val="002060"/>
                </a:solidFill>
              </a:rPr>
              <a:t> та </a:t>
            </a:r>
            <a:r>
              <a:rPr lang="ru-RU" sz="2400" b="1" dirty="0" err="1" smtClean="0">
                <a:solidFill>
                  <a:srgbClr val="002060"/>
                </a:solidFill>
              </a:rPr>
              <a:t>тваринництво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35" y="2708920"/>
            <a:ext cx="7059357" cy="3953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76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74174905"/>
              </p:ext>
            </p:extLst>
          </p:nvPr>
        </p:nvGraphicFramePr>
        <p:xfrm>
          <a:off x="251520" y="764704"/>
          <a:ext cx="878497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6165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5655780"/>
              </p:ext>
            </p:extLst>
          </p:nvPr>
        </p:nvGraphicFramePr>
        <p:xfrm>
          <a:off x="395536" y="476672"/>
          <a:ext cx="8424936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5652120" y="4293096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2376264" cy="2538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9017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55620653"/>
              </p:ext>
            </p:extLst>
          </p:nvPr>
        </p:nvGraphicFramePr>
        <p:xfrm>
          <a:off x="971600" y="764704"/>
          <a:ext cx="6648400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" y="883383"/>
            <a:ext cx="2167387" cy="1473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584" y="861786"/>
            <a:ext cx="1885416" cy="1477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7" descr="Старовинне ремесло Рівненщини внесли у перелік нематеріальної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797152"/>
            <a:ext cx="2342438" cy="1471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97152"/>
            <a:ext cx="2177819" cy="1523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1185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6896057" cy="386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6"/>
          <a:stretch/>
        </p:blipFill>
        <p:spPr bwMode="auto">
          <a:xfrm>
            <a:off x="2411760" y="2352389"/>
            <a:ext cx="5105400" cy="346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006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1296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/>
              <a:t>3. </a:t>
            </a:r>
            <a:r>
              <a:rPr lang="ru-RU" sz="2400" b="1" dirty="0" err="1"/>
              <a:t>Якими</a:t>
            </a:r>
            <a:r>
              <a:rPr lang="ru-RU" sz="2400" b="1" dirty="0"/>
              <a:t> </a:t>
            </a:r>
            <a:r>
              <a:rPr lang="ru-RU" sz="2400" b="1" dirty="0" err="1"/>
              <a:t>були</a:t>
            </a:r>
            <a:r>
              <a:rPr lang="ru-RU" sz="2400" b="1" dirty="0"/>
              <a:t> </a:t>
            </a:r>
            <a:r>
              <a:rPr lang="ru-RU" sz="2400" b="1" dirty="0" err="1"/>
              <a:t>традиційні</a:t>
            </a:r>
            <a:r>
              <a:rPr lang="ru-RU" sz="2400" b="1" dirty="0"/>
              <a:t> </a:t>
            </a:r>
            <a:r>
              <a:rPr lang="ru-RU" sz="2400" b="1" dirty="0" err="1"/>
              <a:t>види</a:t>
            </a:r>
            <a:r>
              <a:rPr lang="ru-RU" sz="2400" b="1" dirty="0"/>
              <a:t> </a:t>
            </a:r>
            <a:r>
              <a:rPr lang="ru-RU" sz="2400" b="1" dirty="0" err="1"/>
              <a:t>господарської</a:t>
            </a:r>
            <a:r>
              <a:rPr lang="ru-RU" sz="2400" b="1" dirty="0"/>
              <a:t> </a:t>
            </a:r>
            <a:r>
              <a:rPr lang="ru-RU" sz="2400" b="1" dirty="0" err="1"/>
              <a:t>діяльності</a:t>
            </a:r>
            <a:r>
              <a:rPr lang="ru-RU" sz="2400" b="1" dirty="0"/>
              <a:t> </a:t>
            </a:r>
            <a:r>
              <a:rPr lang="ru-RU" sz="2400" b="1" dirty="0" err="1"/>
              <a:t>українців</a:t>
            </a:r>
            <a:r>
              <a:rPr lang="ru-RU" sz="2400" b="1" dirty="0"/>
              <a:t> в ХІХ ст</a:t>
            </a:r>
            <a:r>
              <a:rPr lang="ru-RU" sz="2400" b="1" dirty="0" smtClean="0"/>
              <a:t>.?</a:t>
            </a:r>
            <a:endParaRPr lang="ru-RU" sz="24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51058762"/>
              </p:ext>
            </p:extLst>
          </p:nvPr>
        </p:nvGraphicFramePr>
        <p:xfrm>
          <a:off x="287524" y="1279538"/>
          <a:ext cx="907300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6" y="954437"/>
            <a:ext cx="8496944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той час </a:t>
            </a:r>
            <a:r>
              <a:rPr lang="ru-RU" b="1" dirty="0" err="1" smtClean="0">
                <a:solidFill>
                  <a:srgbClr val="002060"/>
                </a:solidFill>
              </a:rPr>
              <a:t>переважна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більшість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населення</a:t>
            </a:r>
            <a:r>
              <a:rPr lang="ru-RU" b="1" dirty="0" smtClean="0">
                <a:solidFill>
                  <a:srgbClr val="002060"/>
                </a:solidFill>
              </a:rPr>
              <a:t> проживало в </a:t>
            </a:r>
            <a:r>
              <a:rPr lang="ru-RU" b="1" dirty="0" err="1" smtClean="0">
                <a:solidFill>
                  <a:srgbClr val="002060"/>
                </a:solidFill>
              </a:rPr>
              <a:t>сільській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місцевості</a:t>
            </a:r>
            <a:r>
              <a:rPr lang="ru-RU" b="1" dirty="0" smtClean="0">
                <a:solidFill>
                  <a:srgbClr val="002060"/>
                </a:solidFill>
              </a:rPr>
              <a:t> тому </a:t>
            </a:r>
            <a:r>
              <a:rPr lang="ru-RU" b="1" dirty="0" err="1" smtClean="0">
                <a:solidFill>
                  <a:srgbClr val="002060"/>
                </a:solidFill>
              </a:rPr>
              <a:t>основними</a:t>
            </a:r>
            <a:r>
              <a:rPr lang="ru-RU" b="1" dirty="0" smtClean="0">
                <a:solidFill>
                  <a:srgbClr val="002060"/>
                </a:solidFill>
              </a:rPr>
              <a:t> видами </a:t>
            </a:r>
            <a:r>
              <a:rPr lang="ru-RU" b="1" dirty="0" err="1" smtClean="0">
                <a:solidFill>
                  <a:srgbClr val="002060"/>
                </a:solidFill>
              </a:rPr>
              <a:t>діяльнсті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були</a:t>
            </a:r>
            <a:r>
              <a:rPr lang="ru-RU" b="1" dirty="0" smtClean="0">
                <a:solidFill>
                  <a:srgbClr val="002060"/>
                </a:solidFill>
              </a:rPr>
              <a:t>: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11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170080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Наприкінці</a:t>
            </a:r>
            <a:r>
              <a:rPr lang="ru-RU" dirty="0" smtClean="0"/>
              <a:t> </a:t>
            </a:r>
            <a:r>
              <a:rPr lang="ru-RU" dirty="0"/>
              <a:t>ХІХ ст. у </a:t>
            </a:r>
            <a:r>
              <a:rPr lang="ru-RU" dirty="0" err="1"/>
              <a:t>господарстві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відбулися</a:t>
            </a:r>
            <a:r>
              <a:rPr lang="ru-RU" dirty="0"/>
              <a:t> </a:t>
            </a:r>
            <a:r>
              <a:rPr lang="ru-RU" dirty="0" err="1"/>
              <a:t>значні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,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досягнень</a:t>
            </a:r>
            <a:r>
              <a:rPr lang="ru-RU" dirty="0"/>
              <a:t> науки і </a:t>
            </a:r>
            <a:r>
              <a:rPr lang="ru-RU" dirty="0" err="1"/>
              <a:t>техніки</a:t>
            </a:r>
            <a:r>
              <a:rPr lang="ru-RU" dirty="0"/>
              <a:t> у </a:t>
            </a:r>
            <a:r>
              <a:rPr lang="ru-RU" dirty="0" err="1"/>
              <a:t>виробництві</a:t>
            </a:r>
            <a:r>
              <a:rPr lang="ru-RU" dirty="0"/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2645" y="91835"/>
            <a:ext cx="799288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/>
              <a:t>4. Як </a:t>
            </a:r>
            <a:r>
              <a:rPr lang="ru-RU" sz="2400" b="1" dirty="0" err="1"/>
              <a:t>досягнення</a:t>
            </a:r>
            <a:r>
              <a:rPr lang="ru-RU" sz="2400" b="1" dirty="0"/>
              <a:t> науки та </a:t>
            </a:r>
            <a:r>
              <a:rPr lang="ru-RU" sz="2400" b="1" dirty="0" err="1"/>
              <a:t>техніки</a:t>
            </a:r>
            <a:r>
              <a:rPr lang="ru-RU" sz="2400" b="1" dirty="0"/>
              <a:t> </a:t>
            </a:r>
            <a:r>
              <a:rPr lang="ru-RU" sz="2400" b="1" dirty="0" err="1"/>
              <a:t>впливають</a:t>
            </a:r>
            <a:r>
              <a:rPr lang="ru-RU" sz="2400" b="1" dirty="0"/>
              <a:t> на </a:t>
            </a:r>
            <a:r>
              <a:rPr lang="ru-RU" sz="2400" b="1" dirty="0" err="1"/>
              <a:t>господарську</a:t>
            </a:r>
            <a:r>
              <a:rPr lang="ru-RU" sz="2400" b="1" dirty="0"/>
              <a:t> </a:t>
            </a:r>
            <a:r>
              <a:rPr lang="ru-RU" sz="2400" b="1" dirty="0" err="1"/>
              <a:t>діяльність</a:t>
            </a:r>
            <a:r>
              <a:rPr lang="ru-RU" sz="2400" b="1" dirty="0"/>
              <a:t> </a:t>
            </a:r>
            <a:r>
              <a:rPr lang="ru-RU" sz="2400" b="1" dirty="0" err="1"/>
              <a:t>людини</a:t>
            </a:r>
            <a:r>
              <a:rPr lang="ru-RU" sz="2400" b="1" dirty="0"/>
              <a:t>?</a:t>
            </a: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66" y="1556792"/>
            <a:ext cx="8572500" cy="5066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0764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роцесс 1"/>
          <p:cNvSpPr/>
          <p:nvPr/>
        </p:nvSpPr>
        <p:spPr>
          <a:xfrm>
            <a:off x="1850140" y="188640"/>
            <a:ext cx="5112568" cy="792088"/>
          </a:xfrm>
          <a:prstGeom prst="flowChartProcess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Досягнення науки і техніки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278413" y="1336591"/>
            <a:ext cx="4032448" cy="589445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Зміни у виробництві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1141696" y="2260243"/>
            <a:ext cx="2874085" cy="626708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Паровий двигун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705384" y="2272902"/>
            <a:ext cx="2664296" cy="626708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Електроенергія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1967063" y="3212977"/>
            <a:ext cx="4655148" cy="936103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Заміна ручної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uk-UA" sz="2000" b="1" dirty="0" smtClean="0">
                <a:solidFill>
                  <a:srgbClr val="FF0000"/>
                </a:solidFill>
              </a:rPr>
              <a:t>праці на роботу машин і механізмів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4832313" y="4348858"/>
            <a:ext cx="2473644" cy="661587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FF0000"/>
                </a:solidFill>
              </a:rPr>
              <a:t>З</a:t>
            </a:r>
            <a:r>
              <a:rPr lang="uk-UA" sz="2000" b="1" dirty="0" smtClean="0">
                <a:solidFill>
                  <a:srgbClr val="FF0000"/>
                </a:solidFill>
              </a:rPr>
              <a:t>аводи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8" name="Блок-схема: процесс 7"/>
          <p:cNvSpPr/>
          <p:nvPr/>
        </p:nvSpPr>
        <p:spPr>
          <a:xfrm>
            <a:off x="1609926" y="4375753"/>
            <a:ext cx="2309314" cy="648073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Фабрики</a:t>
            </a:r>
            <a:r>
              <a:rPr lang="uk-UA" sz="2400" b="1" dirty="0" smtClean="0">
                <a:solidFill>
                  <a:srgbClr val="FF0000"/>
                </a:solidFill>
              </a:rPr>
              <a:t>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030192" y="892712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1789553" y="5381964"/>
            <a:ext cx="5233742" cy="567680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Нові галузі виробництва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3320479" y="6209290"/>
            <a:ext cx="2171889" cy="567680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Нові професії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968534">
            <a:off x="3721731" y="1879779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9757409">
            <a:off x="4535343" y="1889410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19720729">
            <a:off x="3724948" y="2772259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1945760">
            <a:off x="4634803" y="2773116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19519331">
            <a:off x="4639345" y="4062342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 rot="1968534">
            <a:off x="3708222" y="4061874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 rot="1968534">
            <a:off x="4566465" y="4933126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 rot="19590094">
            <a:off x="3706803" y="5006790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4291440" y="5844187"/>
            <a:ext cx="395019" cy="5397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707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роцесс 1"/>
          <p:cNvSpPr/>
          <p:nvPr/>
        </p:nvSpPr>
        <p:spPr>
          <a:xfrm>
            <a:off x="2230651" y="1586014"/>
            <a:ext cx="4933637" cy="792088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Розвиток транспорту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26147" y="3041325"/>
            <a:ext cx="1897581" cy="792088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Залізничний</a:t>
            </a:r>
            <a:r>
              <a:rPr lang="uk-UA" sz="2400" b="1" dirty="0" smtClean="0">
                <a:solidFill>
                  <a:srgbClr val="FF0000"/>
                </a:solidFill>
              </a:rPr>
              <a:t>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1850140" y="188640"/>
            <a:ext cx="5112568" cy="792088"/>
          </a:xfrm>
          <a:prstGeom prst="flowChartProcess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Досягнення науки і техніки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2365548" y="3081361"/>
            <a:ext cx="2281298" cy="792088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FF0000"/>
                </a:solidFill>
              </a:rPr>
              <a:t>А</a:t>
            </a:r>
            <a:r>
              <a:rPr lang="uk-UA" sz="2000" b="1" dirty="0" smtClean="0">
                <a:solidFill>
                  <a:srgbClr val="FF0000"/>
                </a:solidFill>
              </a:rPr>
              <a:t>втомобільний</a:t>
            </a:r>
            <a:r>
              <a:rPr lang="uk-UA" sz="2400" b="1" dirty="0" smtClean="0">
                <a:solidFill>
                  <a:srgbClr val="FF0000"/>
                </a:solidFill>
              </a:rPr>
              <a:t>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4847810" y="3053460"/>
            <a:ext cx="1910662" cy="792088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Авіаційний</a:t>
            </a:r>
            <a:r>
              <a:rPr lang="uk-UA" sz="2400" b="1" dirty="0" smtClean="0">
                <a:solidFill>
                  <a:srgbClr val="FF0000"/>
                </a:solidFill>
              </a:rPr>
              <a:t>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030192" y="892711"/>
            <a:ext cx="460742" cy="693303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867636">
            <a:off x="5004932" y="2344764"/>
            <a:ext cx="395019" cy="75247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183999">
            <a:off x="4316934" y="2336069"/>
            <a:ext cx="395019" cy="791858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2622535">
            <a:off x="2168039" y="2291592"/>
            <a:ext cx="395019" cy="858822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6962708" y="3041325"/>
            <a:ext cx="1847587" cy="792088"/>
          </a:xfrm>
          <a:prstGeom prst="flowChartProcess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Морський</a:t>
            </a:r>
          </a:p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Річковий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 rot="19532543">
            <a:off x="6966778" y="2267169"/>
            <a:ext cx="395019" cy="858822"/>
          </a:xfrm>
          <a:prstGeom prst="downArrow">
            <a:avLst>
              <a:gd name="adj1" fmla="val 6301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utoShape 2" descr="Залізничний транспорт України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3" y="4293096"/>
            <a:ext cx="2094435" cy="1295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548" y="4293096"/>
            <a:ext cx="2281298" cy="1213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Авіаційний транспорт»(ОП &quot;Технічне обслуговування і ремонт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394" y="4293096"/>
            <a:ext cx="1693115" cy="930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овітряний транспорт України: Повітряний транспор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70" y="5506711"/>
            <a:ext cx="1789139" cy="1024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Из Днепра в аэропорт Запорожье начал курсировать прямой автобус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337" y="5506711"/>
            <a:ext cx="1835719" cy="1001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Через Україну курсуватиме поїзд з Китаю до Словаччини - iPress.u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546075"/>
            <a:ext cx="1957945" cy="1105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4" descr="Обои на монитор | Красиві | королева Мері, пароплав, корабель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1" name="Picture 17" descr="Екс-орендатор &quot;Генерала Ватутіна&quot; пояснив, як і куди продали теплохід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544" y="4293096"/>
            <a:ext cx="1609751" cy="930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19" descr="баржа - это... Что такое баржа?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7" y="5476048"/>
            <a:ext cx="1800201" cy="905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397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115615" y="334830"/>
            <a:ext cx="5610245" cy="1054757"/>
            <a:chOff x="1410449" y="1920"/>
            <a:chExt cx="2383858" cy="105475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410449" y="1920"/>
              <a:ext cx="2383858" cy="105475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4" name="Прямоугольник 3"/>
            <p:cNvSpPr/>
            <p:nvPr/>
          </p:nvSpPr>
          <p:spPr>
            <a:xfrm>
              <a:off x="1410449" y="1920"/>
              <a:ext cx="2383858" cy="10547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 err="1" smtClean="0">
                  <a:solidFill>
                    <a:srgbClr val="FF0000"/>
                  </a:solidFill>
                </a:rPr>
                <a:t>Зміни</a:t>
              </a:r>
              <a:r>
                <a:rPr lang="ru-RU" sz="3200" b="1" kern="1200" dirty="0" smtClean="0">
                  <a:solidFill>
                    <a:srgbClr val="FF0000"/>
                  </a:solidFill>
                </a:rPr>
                <a:t> у </a:t>
              </a:r>
              <a:r>
                <a:rPr lang="ru-RU" sz="3200" b="1" kern="1200" dirty="0" err="1" smtClean="0">
                  <a:solidFill>
                    <a:srgbClr val="FF0000"/>
                  </a:solidFill>
                </a:rPr>
                <a:t>виробництві</a:t>
              </a:r>
              <a:r>
                <a:rPr lang="ru-RU" sz="3200" b="1" kern="1200" dirty="0" smtClean="0">
                  <a:solidFill>
                    <a:srgbClr val="FF0000"/>
                  </a:solidFill>
                </a:rPr>
                <a:t>  </a:t>
              </a:r>
              <a:endParaRPr lang="ru-RU" sz="3200" b="1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535321" y="2030501"/>
            <a:ext cx="2383858" cy="1054757"/>
            <a:chOff x="4342595" y="1920"/>
            <a:chExt cx="2383858" cy="105475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342595" y="1920"/>
              <a:ext cx="2383858" cy="105475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4342595" y="1920"/>
              <a:ext cx="2383858" cy="10547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err="1" smtClean="0">
                  <a:solidFill>
                    <a:srgbClr val="FF0000"/>
                  </a:solidFill>
                </a:rPr>
                <a:t>Збільшення</a:t>
              </a:r>
              <a:r>
                <a:rPr lang="ru-RU" sz="2000" b="1" kern="1200" dirty="0" smtClean="0">
                  <a:solidFill>
                    <a:srgbClr val="FF0000"/>
                  </a:solidFill>
                </a:rPr>
                <a:t> </a:t>
              </a:r>
              <a:r>
                <a:rPr lang="ru-RU" sz="2000" b="1" kern="1200" dirty="0" err="1" smtClean="0">
                  <a:solidFill>
                    <a:srgbClr val="FF0000"/>
                  </a:solidFill>
                </a:rPr>
                <a:t>кількості</a:t>
              </a:r>
              <a:r>
                <a:rPr lang="ru-RU" sz="2000" b="1" kern="1200" dirty="0" smtClean="0">
                  <a:solidFill>
                    <a:srgbClr val="FF0000"/>
                  </a:solidFill>
                </a:rPr>
                <a:t> </a:t>
              </a:r>
              <a:r>
                <a:rPr lang="ru-RU" sz="2000" b="1" kern="1200" dirty="0" err="1" smtClean="0">
                  <a:solidFill>
                    <a:srgbClr val="FF0000"/>
                  </a:solidFill>
                </a:rPr>
                <a:t>працівників</a:t>
              </a:r>
              <a:endParaRPr lang="ru-RU" sz="2000" b="1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5821964" y="2030501"/>
            <a:ext cx="2387177" cy="1085104"/>
            <a:chOff x="3812541" y="1605406"/>
            <a:chExt cx="2387177" cy="1085104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815860" y="1605406"/>
              <a:ext cx="2383858" cy="105475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3812541" y="1635753"/>
              <a:ext cx="2383858" cy="10547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err="1" smtClean="0">
                  <a:solidFill>
                    <a:srgbClr val="FF0000"/>
                  </a:solidFill>
                </a:rPr>
                <a:t>Поява</a:t>
              </a:r>
              <a:r>
                <a:rPr lang="ru-RU" sz="2000" b="1" kern="1200" dirty="0" smtClean="0">
                  <a:solidFill>
                    <a:srgbClr val="FF0000"/>
                  </a:solidFill>
                </a:rPr>
                <a:t> </a:t>
              </a:r>
              <a:r>
                <a:rPr lang="ru-RU" sz="2000" b="1" kern="1200" dirty="0" err="1" smtClean="0">
                  <a:solidFill>
                    <a:srgbClr val="FF0000"/>
                  </a:solidFill>
                </a:rPr>
                <a:t>нових</a:t>
              </a:r>
              <a:r>
                <a:rPr lang="ru-RU" sz="2000" b="1" kern="1200" dirty="0" smtClean="0">
                  <a:solidFill>
                    <a:srgbClr val="FF0000"/>
                  </a:solidFill>
                </a:rPr>
                <a:t> </a:t>
              </a:r>
              <a:r>
                <a:rPr lang="ru-RU" sz="2000" b="1" kern="1200" dirty="0" err="1" smtClean="0">
                  <a:solidFill>
                    <a:srgbClr val="FF0000"/>
                  </a:solidFill>
                </a:rPr>
                <a:t>верстви</a:t>
              </a:r>
              <a:r>
                <a:rPr lang="ru-RU" sz="2000" b="1" kern="1200" dirty="0" smtClean="0">
                  <a:solidFill>
                    <a:srgbClr val="FF0000"/>
                  </a:solidFill>
                </a:rPr>
                <a:t> </a:t>
              </a:r>
              <a:r>
                <a:rPr lang="ru-RU" sz="2000" b="1" kern="1200" dirty="0" err="1" smtClean="0">
                  <a:solidFill>
                    <a:srgbClr val="FF0000"/>
                  </a:solidFill>
                </a:rPr>
                <a:t>населення</a:t>
              </a:r>
              <a:endParaRPr lang="ru-RU" sz="2000" b="1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067944" y="3702538"/>
            <a:ext cx="2378186" cy="744155"/>
            <a:chOff x="1825782" y="3005597"/>
            <a:chExt cx="2527874" cy="631407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969798" y="3054466"/>
              <a:ext cx="2383858" cy="5825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1825782" y="3005597"/>
              <a:ext cx="2383858" cy="5825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err="1" smtClean="0">
                  <a:solidFill>
                    <a:srgbClr val="FF0000"/>
                  </a:solidFill>
                </a:rPr>
                <a:t>підприємці</a:t>
              </a:r>
              <a:endParaRPr lang="ru-RU" sz="2000" b="1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6725861" y="3794239"/>
            <a:ext cx="2383858" cy="652454"/>
            <a:chOff x="5040565" y="3312373"/>
            <a:chExt cx="2383858" cy="386514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5040565" y="3312373"/>
              <a:ext cx="2383858" cy="38651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5040565" y="3312373"/>
              <a:ext cx="2383858" cy="3865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err="1" smtClean="0">
                  <a:solidFill>
                    <a:srgbClr val="FF0000"/>
                  </a:solidFill>
                </a:rPr>
                <a:t>робітник</a:t>
              </a:r>
              <a:r>
                <a:rPr lang="ru-RU" sz="1400" b="1" dirty="0" err="1" smtClean="0">
                  <a:solidFill>
                    <a:srgbClr val="FF0000"/>
                  </a:solidFill>
                </a:rPr>
                <a:t>И</a:t>
              </a:r>
              <a:endParaRPr lang="ru-RU" sz="1400" b="1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2843808" y="4869160"/>
            <a:ext cx="6103365" cy="8131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 err="1" smtClean="0">
                <a:solidFill>
                  <a:srgbClr val="FF0000"/>
                </a:solidFill>
              </a:rPr>
              <a:t>зростання</a:t>
            </a:r>
            <a:r>
              <a:rPr lang="ru-RU" sz="2000" b="1" kern="1200" dirty="0" smtClean="0">
                <a:solidFill>
                  <a:srgbClr val="FF0000"/>
                </a:solidFill>
              </a:rPr>
              <a:t> </a:t>
            </a:r>
            <a:r>
              <a:rPr lang="ru-RU" sz="2000" b="1" kern="1200" dirty="0" err="1" smtClean="0">
                <a:solidFill>
                  <a:srgbClr val="FF0000"/>
                </a:solidFill>
              </a:rPr>
              <a:t>чисельність</a:t>
            </a:r>
            <a:r>
              <a:rPr lang="ru-RU" sz="2000" b="1" kern="1200" dirty="0" smtClean="0">
                <a:solidFill>
                  <a:srgbClr val="FF0000"/>
                </a:solidFill>
              </a:rPr>
              <a:t> </a:t>
            </a:r>
            <a:r>
              <a:rPr lang="ru-RU" sz="2000" b="1" kern="1200" dirty="0" err="1" smtClean="0">
                <a:solidFill>
                  <a:srgbClr val="FF0000"/>
                </a:solidFill>
              </a:rPr>
              <a:t>міського</a:t>
            </a:r>
            <a:r>
              <a:rPr lang="ru-RU" sz="2000" b="1" kern="1200" dirty="0" smtClean="0">
                <a:solidFill>
                  <a:srgbClr val="FF0000"/>
                </a:solidFill>
              </a:rPr>
              <a:t> </a:t>
            </a:r>
            <a:r>
              <a:rPr lang="ru-RU" sz="2000" b="1" kern="1200" dirty="0" err="1" smtClean="0">
                <a:solidFill>
                  <a:srgbClr val="FF0000"/>
                </a:solidFill>
              </a:rPr>
              <a:t>населення</a:t>
            </a:r>
            <a:endParaRPr lang="ru-RU" sz="2000" b="1" kern="1200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158643" y="6180677"/>
            <a:ext cx="2518231" cy="677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err="1">
                <a:solidFill>
                  <a:srgbClr val="FF0000"/>
                </a:solidFill>
              </a:rPr>
              <a:t>поява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нових</a:t>
            </a:r>
            <a:r>
              <a:rPr lang="ru-RU" sz="2000" b="1" dirty="0">
                <a:solidFill>
                  <a:srgbClr val="FF0000"/>
                </a:solidFill>
              </a:rPr>
              <a:t>  </a:t>
            </a:r>
            <a:r>
              <a:rPr lang="ru-RU" sz="2000" b="1" dirty="0" err="1">
                <a:solidFill>
                  <a:srgbClr val="FF0000"/>
                </a:solidFill>
              </a:rPr>
              <a:t>міст</a:t>
            </a:r>
            <a:endParaRPr lang="ru-RU" sz="2000" b="1" kern="1200" dirty="0">
              <a:solidFill>
                <a:srgbClr val="FF0000"/>
              </a:solidFill>
            </a:endParaRPr>
          </a:p>
        </p:txBody>
      </p:sp>
      <p:sp>
        <p:nvSpPr>
          <p:cNvPr id="26" name="Штриховая стрелка вправо 25"/>
          <p:cNvSpPr/>
          <p:nvPr/>
        </p:nvSpPr>
        <p:spPr>
          <a:xfrm rot="5400000">
            <a:off x="2512675" y="1453810"/>
            <a:ext cx="811203" cy="576064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триховая стрелка вправо 26"/>
          <p:cNvSpPr/>
          <p:nvPr/>
        </p:nvSpPr>
        <p:spPr>
          <a:xfrm>
            <a:off x="4919179" y="2269847"/>
            <a:ext cx="811203" cy="576064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Штриховая стрелка вправо 28"/>
          <p:cNvSpPr/>
          <p:nvPr/>
        </p:nvSpPr>
        <p:spPr>
          <a:xfrm rot="5400000">
            <a:off x="5822490" y="3192859"/>
            <a:ext cx="857616" cy="576064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Штриховая стрелка вправо 29"/>
          <p:cNvSpPr/>
          <p:nvPr/>
        </p:nvSpPr>
        <p:spPr>
          <a:xfrm rot="5400000">
            <a:off x="7551683" y="3193682"/>
            <a:ext cx="732214" cy="576064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Штриховая стрелка вправо 30"/>
          <p:cNvSpPr/>
          <p:nvPr/>
        </p:nvSpPr>
        <p:spPr>
          <a:xfrm rot="5400000">
            <a:off x="6173223" y="4353814"/>
            <a:ext cx="732214" cy="710258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Штриховая стрелка вправо 32"/>
          <p:cNvSpPr/>
          <p:nvPr/>
        </p:nvSpPr>
        <p:spPr>
          <a:xfrm rot="5400000">
            <a:off x="6174415" y="5459441"/>
            <a:ext cx="732214" cy="710258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AutoShape 2" descr="Два мільйони – на винахід: рівненські винахідники можуть отримати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88253"/>
            <a:ext cx="2621871" cy="20602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91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history.vn.ua/pidruchniki/gisem-introduction-to-history-5-class-2018/gisem-introduction-to-history-5-class-2018.files/image2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949" y="5218589"/>
            <a:ext cx="2962841" cy="1521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6447337" y="5471487"/>
            <a:ext cx="2183796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/>
              <a:t>4.Сучасне </a:t>
            </a:r>
            <a:r>
              <a:rPr lang="ru-RU" sz="2000" b="1" dirty="0" err="1"/>
              <a:t>роботизоване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r>
              <a:rPr lang="ru-RU" sz="2000" b="1" dirty="0" err="1" smtClean="0"/>
              <a:t>виробництво</a:t>
            </a:r>
            <a:r>
              <a:rPr lang="ru-RU" b="1" dirty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54804" y="4268494"/>
            <a:ext cx="3334439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smtClean="0"/>
              <a:t>3.Паровий </a:t>
            </a:r>
            <a:r>
              <a:rPr lang="ru-RU" sz="2000" b="1" dirty="0" err="1"/>
              <a:t>двигун</a:t>
            </a:r>
            <a:r>
              <a:rPr lang="ru-RU" sz="2000" b="1" dirty="0"/>
              <a:t> </a:t>
            </a:r>
            <a:r>
              <a:rPr lang="en-US" sz="2000" b="1" dirty="0"/>
              <a:t>XIX </a:t>
            </a:r>
            <a:r>
              <a:rPr lang="ru-RU" sz="2000" b="1" dirty="0"/>
              <a:t>ст.</a:t>
            </a:r>
            <a:endParaRPr lang="ru-RU" sz="2000" dirty="0"/>
          </a:p>
        </p:txBody>
      </p:sp>
      <p:pic>
        <p:nvPicPr>
          <p:cNvPr id="3076" name="Picture 4" descr="https://history.vn.ua/pidruchniki/gisem-introduction-to-history-5-class-2018/gisem-introduction-to-history-5-class-2018.files/image2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979" y="3744649"/>
            <a:ext cx="2409825" cy="1447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 descr="https://history.vn.ua/pidruchniki/gisem-introduction-to-history-5-class-2018/gisem-introduction-to-history-5-class-2018.files/image2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60926"/>
            <a:ext cx="2219325" cy="1438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4067450" y="2980063"/>
            <a:ext cx="4106573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smtClean="0"/>
              <a:t>2. </a:t>
            </a:r>
            <a:r>
              <a:rPr lang="ru-RU" sz="2000" b="1" dirty="0" err="1" smtClean="0"/>
              <a:t>Мануфактурне</a:t>
            </a:r>
            <a:r>
              <a:rPr lang="ru-RU" sz="2000" b="1" dirty="0" smtClean="0"/>
              <a:t> </a:t>
            </a:r>
            <a:r>
              <a:rPr lang="ru-RU" sz="2000" b="1" dirty="0" err="1"/>
              <a:t>виробництво</a:t>
            </a:r>
            <a:endParaRPr lang="ru-RU" sz="2000" dirty="0"/>
          </a:p>
        </p:txBody>
      </p:sp>
      <p:pic>
        <p:nvPicPr>
          <p:cNvPr id="3080" name="Picture 8" descr="https://history.vn.ua/pidruchniki/gisem-introduction-to-history-5-class-2018/gisem-introduction-to-history-5-class-2018.files/image23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038" y="932184"/>
            <a:ext cx="1197315" cy="1381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2493163" y="1247417"/>
            <a:ext cx="4167359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smtClean="0"/>
              <a:t>1. </a:t>
            </a:r>
            <a:r>
              <a:rPr lang="ru-RU" sz="2000" b="1" dirty="0" err="1" smtClean="0"/>
              <a:t>Ремісник</a:t>
            </a:r>
            <a:r>
              <a:rPr lang="ru-RU" sz="2000" b="1" dirty="0" smtClean="0"/>
              <a:t>-гончар </a:t>
            </a:r>
            <a:r>
              <a:rPr lang="ru-RU" sz="2000" b="1" dirty="0"/>
              <a:t>за </a:t>
            </a:r>
            <a:r>
              <a:rPr lang="ru-RU" sz="2000" b="1" dirty="0" err="1"/>
              <a:t>роботою</a:t>
            </a:r>
            <a:r>
              <a:rPr lang="ru-RU" sz="2000" b="1" dirty="0"/>
              <a:t>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-131579"/>
            <a:ext cx="8502800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</a:rPr>
              <a:t>Простежте</a:t>
            </a:r>
            <a:r>
              <a:rPr lang="ru-RU" sz="2000" b="1" dirty="0">
                <a:solidFill>
                  <a:srgbClr val="002060"/>
                </a:solidFill>
              </a:rPr>
              <a:t> за </a:t>
            </a:r>
            <a:r>
              <a:rPr lang="ru-RU" sz="2000" b="1" dirty="0" err="1">
                <a:solidFill>
                  <a:srgbClr val="002060"/>
                </a:solidFill>
              </a:rPr>
              <a:t>малюнками</a:t>
            </a:r>
            <a:r>
              <a:rPr lang="ru-RU" sz="2000" b="1" dirty="0">
                <a:solidFill>
                  <a:srgbClr val="002060"/>
                </a:solidFill>
              </a:rPr>
              <a:t>, як </a:t>
            </a:r>
            <a:r>
              <a:rPr lang="ru-RU" sz="2000" b="1" dirty="0" err="1">
                <a:solidFill>
                  <a:srgbClr val="002060"/>
                </a:solidFill>
              </a:rPr>
              <a:t>змінювалася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діяльність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людини</a:t>
            </a:r>
            <a:r>
              <a:rPr lang="ru-RU" sz="2000" b="1" dirty="0">
                <a:solidFill>
                  <a:srgbClr val="002060"/>
                </a:solidFill>
              </a:rPr>
              <a:t> у </a:t>
            </a:r>
            <a:r>
              <a:rPr lang="ru-RU" sz="2000" b="1" dirty="0" err="1">
                <a:solidFill>
                  <a:srgbClr val="002060"/>
                </a:solidFill>
              </a:rPr>
              <a:t>виробництві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товарів</a:t>
            </a:r>
            <a:r>
              <a:rPr lang="ru-RU" sz="2000" b="1" dirty="0">
                <a:solidFill>
                  <a:srgbClr val="002060"/>
                </a:solidFill>
              </a:rPr>
              <a:t>: </a:t>
            </a:r>
            <a:r>
              <a:rPr lang="ru-RU" sz="2000" b="1" dirty="0" err="1">
                <a:solidFill>
                  <a:srgbClr val="002060"/>
                </a:solidFill>
              </a:rPr>
              <a:t>від</a:t>
            </a:r>
            <a:r>
              <a:rPr lang="ru-RU" sz="2000" b="1" dirty="0">
                <a:solidFill>
                  <a:srgbClr val="002060"/>
                </a:solidFill>
              </a:rPr>
              <a:t> ремесла до </a:t>
            </a:r>
            <a:r>
              <a:rPr lang="ru-RU" sz="2000" b="1" dirty="0" err="1">
                <a:solidFill>
                  <a:srgbClr val="002060"/>
                </a:solidFill>
              </a:rPr>
              <a:t>сучасного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роботизованого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виробництва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Якими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були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наслідки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цих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змін</a:t>
            </a:r>
            <a:r>
              <a:rPr lang="ru-RU" sz="2000" b="1" dirty="0">
                <a:solidFill>
                  <a:srgbClr val="002060"/>
                </a:solidFill>
              </a:rPr>
              <a:t>?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57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0928" y="381694"/>
            <a:ext cx="4841335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У </a:t>
            </a:r>
            <a:r>
              <a:rPr lang="ru-RU" sz="2400" b="1" dirty="0" err="1">
                <a:solidFill>
                  <a:srgbClr val="002060"/>
                </a:solidFill>
              </a:rPr>
              <a:t>цей</a:t>
            </a:r>
            <a:r>
              <a:rPr lang="ru-RU" sz="2400" b="1" dirty="0">
                <a:solidFill>
                  <a:srgbClr val="002060"/>
                </a:solidFill>
              </a:rPr>
              <a:t> час </a:t>
            </a:r>
            <a:r>
              <a:rPr lang="ru-RU" sz="2400" b="1" dirty="0" err="1">
                <a:solidFill>
                  <a:srgbClr val="002060"/>
                </a:solidFill>
              </a:rPr>
              <a:t>відбувається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спеціалізація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підприємств</a:t>
            </a:r>
            <a:r>
              <a:rPr lang="ru-RU" sz="2400" b="1" dirty="0">
                <a:solidFill>
                  <a:srgbClr val="002060"/>
                </a:solidFill>
              </a:rPr>
              <a:t> на </a:t>
            </a:r>
            <a:r>
              <a:rPr lang="ru-RU" sz="2400" b="1" dirty="0" err="1">
                <a:solidFill>
                  <a:srgbClr val="002060"/>
                </a:solidFill>
              </a:rPr>
              <a:t>виготовленні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певних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продуктів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або</a:t>
            </a:r>
            <a:r>
              <a:rPr lang="ru-RU" sz="2400" b="1" dirty="0">
                <a:solidFill>
                  <a:srgbClr val="002060"/>
                </a:solidFill>
              </a:rPr>
              <a:t> на </a:t>
            </a:r>
            <a:r>
              <a:rPr lang="ru-RU" sz="2400" b="1" dirty="0" err="1">
                <a:solidFill>
                  <a:srgbClr val="002060"/>
                </a:solidFill>
              </a:rPr>
              <a:t>певних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видах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діяльності</a:t>
            </a:r>
            <a:r>
              <a:rPr lang="ru-RU" sz="2400" b="1" dirty="0">
                <a:solidFill>
                  <a:srgbClr val="002060"/>
                </a:solidFill>
              </a:rPr>
              <a:t>. </a:t>
            </a:r>
            <a:r>
              <a:rPr lang="ru-RU" sz="2400" b="1" dirty="0" err="1">
                <a:solidFill>
                  <a:srgbClr val="002060"/>
                </a:solidFill>
              </a:rPr>
              <a:t>Таке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господарство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називається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ринковим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796" y="4725144"/>
            <a:ext cx="8797963" cy="181588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err="1" smtClean="0"/>
              <a:t>Господарство</a:t>
            </a:r>
            <a:r>
              <a:rPr lang="ru-RU" sz="2800" dirty="0"/>
              <a:t>, за </a:t>
            </a:r>
            <a:r>
              <a:rPr lang="ru-RU" sz="2800" dirty="0" err="1"/>
              <a:t>якого</a:t>
            </a:r>
            <a:r>
              <a:rPr lang="ru-RU" sz="2800" dirty="0"/>
              <a:t> </a:t>
            </a:r>
            <a:r>
              <a:rPr lang="ru-RU" sz="2800" dirty="0" err="1"/>
              <a:t>продукти</a:t>
            </a:r>
            <a:r>
              <a:rPr lang="ru-RU" sz="2800" dirty="0"/>
              <a:t> </a:t>
            </a:r>
            <a:r>
              <a:rPr lang="ru-RU" sz="2800" dirty="0" err="1"/>
              <a:t>праці</a:t>
            </a:r>
            <a:r>
              <a:rPr lang="ru-RU" sz="2800" dirty="0"/>
              <a:t> (</a:t>
            </a:r>
            <a:r>
              <a:rPr lang="ru-RU" sz="2800" dirty="0" err="1"/>
              <a:t>вироби</a:t>
            </a:r>
            <a:r>
              <a:rPr lang="ru-RU" sz="2800" dirty="0"/>
              <a:t>) </a:t>
            </a:r>
            <a:r>
              <a:rPr lang="ru-RU" sz="2800" dirty="0" err="1"/>
              <a:t>призначаються</a:t>
            </a:r>
            <a:r>
              <a:rPr lang="ru-RU" sz="2800" dirty="0"/>
              <a:t> </a:t>
            </a:r>
            <a:r>
              <a:rPr lang="ru-RU" sz="2800" dirty="0" err="1"/>
              <a:t>насамперед</a:t>
            </a:r>
            <a:r>
              <a:rPr lang="ru-RU" sz="2800" dirty="0"/>
              <a:t> для продажу, а не для </a:t>
            </a:r>
            <a:r>
              <a:rPr lang="ru-RU" sz="2800" dirty="0" err="1"/>
              <a:t>власного</a:t>
            </a:r>
            <a:r>
              <a:rPr lang="ru-RU" sz="2800" dirty="0"/>
              <a:t> </a:t>
            </a:r>
            <a:r>
              <a:rPr lang="ru-RU" sz="2800" dirty="0" err="1"/>
              <a:t>споживання</a:t>
            </a:r>
            <a:r>
              <a:rPr lang="ru-RU" sz="2800" dirty="0"/>
              <a:t> </a:t>
            </a:r>
            <a:r>
              <a:rPr lang="ru-RU" sz="2800" dirty="0" err="1"/>
              <a:t>називається</a:t>
            </a:r>
            <a:r>
              <a:rPr lang="ru-RU" sz="2800" dirty="0"/>
              <a:t> </a:t>
            </a:r>
            <a:r>
              <a:rPr lang="ru-RU" sz="2800" dirty="0" err="1"/>
              <a:t>ринковим</a:t>
            </a:r>
            <a:r>
              <a:rPr lang="ru-RU" sz="2800" dirty="0"/>
              <a:t> (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товарним</a:t>
            </a:r>
            <a:r>
              <a:rPr lang="ru-RU" sz="2800" dirty="0"/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79518" y="3763475"/>
            <a:ext cx="323357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 err="1" smtClean="0"/>
              <a:t>Запам'ятайте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23" y="381694"/>
            <a:ext cx="3908568" cy="2677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8778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405" y="4869160"/>
            <a:ext cx="8460431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 smtClean="0"/>
              <a:t>Невміле</a:t>
            </a:r>
            <a:r>
              <a:rPr lang="ru-RU" sz="2400" dirty="0" smtClean="0"/>
              <a:t> </a:t>
            </a:r>
            <a:r>
              <a:rPr lang="ru-RU" sz="2400" dirty="0" err="1"/>
              <a:t>використання</a:t>
            </a:r>
            <a:r>
              <a:rPr lang="ru-RU" sz="2400" dirty="0"/>
              <a:t> </a:t>
            </a:r>
            <a:r>
              <a:rPr lang="ru-RU" sz="2400" dirty="0" err="1"/>
              <a:t>сучасних</a:t>
            </a:r>
            <a:r>
              <a:rPr lang="ru-RU" sz="2400" dirty="0"/>
              <a:t> </a:t>
            </a:r>
            <a:r>
              <a:rPr lang="ru-RU" sz="2400" dirty="0" err="1"/>
              <a:t>досягнень</a:t>
            </a:r>
            <a:r>
              <a:rPr lang="ru-RU" sz="2400" dirty="0"/>
              <a:t> </a:t>
            </a:r>
            <a:r>
              <a:rPr lang="ru-RU" sz="2400" dirty="0" err="1"/>
              <a:t>техніки</a:t>
            </a:r>
            <a:r>
              <a:rPr lang="ru-RU" sz="2400" dirty="0"/>
              <a:t> і науки </a:t>
            </a:r>
            <a:r>
              <a:rPr lang="ru-RU" sz="2400" dirty="0" err="1"/>
              <a:t>навіть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мирною метою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призводити</a:t>
            </a:r>
            <a:r>
              <a:rPr lang="ru-RU" sz="2400" dirty="0"/>
              <a:t> до </a:t>
            </a:r>
            <a:r>
              <a:rPr lang="ru-RU" sz="2400" dirty="0" err="1"/>
              <a:t>численних</a:t>
            </a:r>
            <a:r>
              <a:rPr lang="ru-RU" sz="2400" dirty="0"/>
              <a:t> жертв та катастроф. Прикладом </a:t>
            </a:r>
            <a:r>
              <a:rPr lang="ru-RU" sz="2400" dirty="0" err="1"/>
              <a:t>цього</a:t>
            </a:r>
            <a:r>
              <a:rPr lang="ru-RU" sz="2400" dirty="0"/>
              <a:t> є </a:t>
            </a:r>
            <a:r>
              <a:rPr lang="ru-RU" sz="2400" dirty="0" err="1"/>
              <a:t>Чорнобильська</a:t>
            </a:r>
            <a:r>
              <a:rPr lang="ru-RU" sz="2400" dirty="0"/>
              <a:t> катастрофа.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383226"/>
            <a:ext cx="8604447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Найбільші</a:t>
            </a:r>
            <a:r>
              <a:rPr lang="ru-RU" sz="2000" b="1" dirty="0"/>
              <a:t> </a:t>
            </a:r>
            <a:r>
              <a:rPr lang="ru-RU" sz="2000" b="1" dirty="0" err="1"/>
              <a:t>зміни</a:t>
            </a:r>
            <a:r>
              <a:rPr lang="ru-RU" sz="2000" b="1" dirty="0"/>
              <a:t> у </a:t>
            </a:r>
            <a:r>
              <a:rPr lang="ru-RU" sz="2000" b="1" dirty="0" err="1"/>
              <a:t>виробництві</a:t>
            </a:r>
            <a:r>
              <a:rPr lang="ru-RU" sz="2000" b="1" dirty="0"/>
              <a:t> </a:t>
            </a:r>
            <a:r>
              <a:rPr lang="ru-RU" sz="2000" b="1" dirty="0" err="1"/>
              <a:t>відбулися</a:t>
            </a:r>
            <a:r>
              <a:rPr lang="ru-RU" sz="2000" b="1" dirty="0"/>
              <a:t> в </a:t>
            </a:r>
            <a:r>
              <a:rPr lang="ru-RU" sz="2000" b="1" dirty="0" err="1"/>
              <a:t>другій</a:t>
            </a:r>
            <a:r>
              <a:rPr lang="ru-RU" sz="2000" b="1" dirty="0"/>
              <a:t> </a:t>
            </a:r>
            <a:r>
              <a:rPr lang="ru-RU" sz="2000" b="1" dirty="0" err="1"/>
              <a:t>половині</a:t>
            </a:r>
            <a:r>
              <a:rPr lang="ru-RU" sz="2000" b="1" dirty="0"/>
              <a:t> ХХ — на початку ХХІ ст. У </a:t>
            </a:r>
            <a:r>
              <a:rPr lang="ru-RU" sz="2000" b="1" dirty="0" err="1"/>
              <a:t>цей</a:t>
            </a:r>
            <a:r>
              <a:rPr lang="ru-RU" sz="2000" b="1" dirty="0"/>
              <a:t> </a:t>
            </a:r>
            <a:r>
              <a:rPr lang="ru-RU" sz="2000" b="1" dirty="0" err="1"/>
              <a:t>було</a:t>
            </a:r>
            <a:r>
              <a:rPr lang="ru-RU" sz="2000" b="1" dirty="0"/>
              <a:t> </a:t>
            </a:r>
            <a:r>
              <a:rPr lang="ru-RU" sz="2000" b="1" dirty="0" err="1"/>
              <a:t>зроблено</a:t>
            </a:r>
            <a:r>
              <a:rPr lang="ru-RU" sz="2000" b="1" dirty="0"/>
              <a:t> </a:t>
            </a:r>
            <a:r>
              <a:rPr lang="ru-RU" sz="2000" b="1" dirty="0" err="1"/>
              <a:t>безліч</a:t>
            </a:r>
            <a:r>
              <a:rPr lang="ru-RU" sz="2000" b="1" dirty="0"/>
              <a:t> </a:t>
            </a:r>
            <a:r>
              <a:rPr lang="ru-RU" sz="2000" b="1" dirty="0" err="1"/>
              <a:t>відкриттів</a:t>
            </a:r>
            <a:r>
              <a:rPr lang="ru-RU" sz="2000" b="1" dirty="0"/>
              <a:t> та </a:t>
            </a:r>
            <a:r>
              <a:rPr lang="ru-RU" sz="2000" b="1" dirty="0" err="1"/>
              <a:t>винаходів</a:t>
            </a:r>
            <a:r>
              <a:rPr lang="ru-RU" sz="2000" b="1" dirty="0"/>
              <a:t>. </a:t>
            </a:r>
            <a:r>
              <a:rPr lang="ru-RU" sz="2000" b="1" dirty="0" err="1"/>
              <a:t>Розпочалася</a:t>
            </a:r>
            <a:r>
              <a:rPr lang="ru-RU" sz="2000" b="1" dirty="0"/>
              <a:t> ера </a:t>
            </a:r>
            <a:r>
              <a:rPr lang="ru-RU" sz="2000" b="1" dirty="0" err="1"/>
              <a:t>освоєння</a:t>
            </a:r>
            <a:r>
              <a:rPr lang="ru-RU" sz="2000" b="1" dirty="0"/>
              <a:t> космосу, </a:t>
            </a:r>
            <a:r>
              <a:rPr lang="ru-RU" sz="2000" b="1" dirty="0" err="1"/>
              <a:t>атомної</a:t>
            </a:r>
            <a:r>
              <a:rPr lang="ru-RU" sz="2000" b="1" dirty="0"/>
              <a:t> </a:t>
            </a:r>
            <a:r>
              <a:rPr lang="ru-RU" sz="2000" b="1" dirty="0" err="1"/>
              <a:t>енергетики</a:t>
            </a:r>
            <a:r>
              <a:rPr lang="ru-RU" sz="2000" b="1" dirty="0"/>
              <a:t>, </a:t>
            </a:r>
            <a:r>
              <a:rPr lang="ru-RU" sz="2000" b="1" dirty="0" err="1"/>
              <a:t>комп’ютерів</a:t>
            </a:r>
            <a:r>
              <a:rPr lang="ru-RU" sz="2000" b="1" dirty="0"/>
              <a:t>, </a:t>
            </a:r>
            <a:r>
              <a:rPr lang="ru-RU" sz="2000" b="1" dirty="0" err="1"/>
              <a:t>Інтернету</a:t>
            </a:r>
            <a:r>
              <a:rPr lang="ru-RU" sz="2000" b="1" dirty="0"/>
              <a:t>, </a:t>
            </a:r>
            <a:r>
              <a:rPr lang="ru-RU" sz="2000" b="1" dirty="0" err="1"/>
              <a:t>мобільного</a:t>
            </a:r>
            <a:r>
              <a:rPr lang="ru-RU" sz="2000" b="1" dirty="0"/>
              <a:t> </a:t>
            </a:r>
            <a:r>
              <a:rPr lang="ru-RU" sz="2000" b="1" dirty="0" err="1"/>
              <a:t>зв’язку</a:t>
            </a:r>
            <a:r>
              <a:rPr lang="ru-RU" sz="2000" b="1" dirty="0"/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8615" y="2892682"/>
            <a:ext cx="835292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В той же час </a:t>
            </a:r>
            <a:r>
              <a:rPr lang="ru-RU" sz="2400" dirty="0" err="1"/>
              <a:t>господарська</a:t>
            </a:r>
            <a:r>
              <a:rPr lang="ru-RU" sz="2400" dirty="0"/>
              <a:t> </a:t>
            </a:r>
            <a:r>
              <a:rPr lang="ru-RU" sz="2400" dirty="0" err="1"/>
              <a:t>діяльність</a:t>
            </a:r>
            <a:r>
              <a:rPr lang="ru-RU" sz="2400" dirty="0"/>
              <a:t> </a:t>
            </a:r>
            <a:r>
              <a:rPr lang="ru-RU" sz="2400" dirty="0" err="1"/>
              <a:t>людини</a:t>
            </a:r>
            <a:r>
              <a:rPr lang="ru-RU" sz="2400" dirty="0"/>
              <a:t> часто </a:t>
            </a:r>
            <a:r>
              <a:rPr lang="ru-RU" sz="2400" dirty="0" err="1"/>
              <a:t>призводить</a:t>
            </a:r>
            <a:r>
              <a:rPr lang="ru-RU" sz="2400" dirty="0"/>
              <a:t> до </a:t>
            </a:r>
            <a:r>
              <a:rPr lang="ru-RU" sz="2400" dirty="0" err="1"/>
              <a:t>забруднення</a:t>
            </a:r>
            <a:r>
              <a:rPr lang="ru-RU" sz="2400" dirty="0"/>
              <a:t> </a:t>
            </a:r>
            <a:r>
              <a:rPr lang="ru-RU" sz="2400" dirty="0" err="1"/>
              <a:t>навколишнього</a:t>
            </a:r>
            <a:r>
              <a:rPr lang="ru-RU" sz="2400" dirty="0"/>
              <a:t> </a:t>
            </a:r>
            <a:r>
              <a:rPr lang="ru-RU" sz="2400" dirty="0" err="1"/>
              <a:t>середовища</a:t>
            </a:r>
            <a:r>
              <a:rPr lang="ru-RU" sz="2400" dirty="0"/>
              <a:t>. </a:t>
            </a:r>
          </a:p>
        </p:txBody>
      </p:sp>
      <p:sp>
        <p:nvSpPr>
          <p:cNvPr id="5" name="Равнобедренный треугольник 4"/>
          <p:cNvSpPr/>
          <p:nvPr/>
        </p:nvSpPr>
        <p:spPr>
          <a:xfrm rot="10800000">
            <a:off x="4124727" y="1706665"/>
            <a:ext cx="1060704" cy="1145721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10800000">
            <a:off x="4167407" y="3723679"/>
            <a:ext cx="1060704" cy="1145721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633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04664"/>
            <a:ext cx="5358590" cy="50167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Уже </a:t>
            </a:r>
            <a:r>
              <a:rPr lang="ru-RU" sz="2000" b="1" dirty="0" err="1">
                <a:solidFill>
                  <a:srgbClr val="002060"/>
                </a:solidFill>
              </a:rPr>
              <a:t>декілька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тисячоліть</a:t>
            </a:r>
            <a:r>
              <a:rPr lang="ru-RU" sz="2000" b="1" dirty="0">
                <a:solidFill>
                  <a:srgbClr val="002060"/>
                </a:solidFill>
              </a:rPr>
              <a:t> основою </a:t>
            </a:r>
            <a:r>
              <a:rPr lang="ru-RU" sz="2000" b="1" dirty="0" err="1">
                <a:solidFill>
                  <a:srgbClr val="002060"/>
                </a:solidFill>
              </a:rPr>
              <a:t>господарського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життя</a:t>
            </a:r>
            <a:r>
              <a:rPr lang="ru-RU" sz="2000" b="1" dirty="0">
                <a:solidFill>
                  <a:srgbClr val="002060"/>
                </a:solidFill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</a:rPr>
              <a:t>українських</a:t>
            </a:r>
            <a:r>
              <a:rPr lang="ru-RU" sz="2000" b="1" dirty="0">
                <a:solidFill>
                  <a:srgbClr val="002060"/>
                </a:solidFill>
              </a:rPr>
              <a:t> землях є </a:t>
            </a:r>
            <a:r>
              <a:rPr lang="ru-RU" sz="2000" b="1" dirty="0" err="1">
                <a:solidFill>
                  <a:srgbClr val="002060"/>
                </a:solidFill>
              </a:rPr>
              <a:t>сільське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господарство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Воно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базується</a:t>
            </a:r>
            <a:r>
              <a:rPr lang="ru-RU" sz="2000" b="1" dirty="0">
                <a:solidFill>
                  <a:srgbClr val="002060"/>
                </a:solidFill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</a:rPr>
              <a:t>високорозвиненій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землеробській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культурі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Саме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це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заняття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обумовило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традиційний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побут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матеріальну</a:t>
            </a:r>
            <a:r>
              <a:rPr lang="ru-RU" sz="2000" b="1" dirty="0">
                <a:solidFill>
                  <a:srgbClr val="002060"/>
                </a:solidFill>
              </a:rPr>
              <a:t> культуру, систему </a:t>
            </a:r>
            <a:r>
              <a:rPr lang="ru-RU" sz="2000" b="1" dirty="0" err="1">
                <a:solidFill>
                  <a:srgbClr val="002060"/>
                </a:solidFill>
              </a:rPr>
              <a:t>головних</a:t>
            </a:r>
            <a:r>
              <a:rPr lang="ru-RU" sz="2000" b="1" dirty="0">
                <a:solidFill>
                  <a:srgbClr val="002060"/>
                </a:solidFill>
              </a:rPr>
              <a:t> свят і </a:t>
            </a:r>
            <a:r>
              <a:rPr lang="ru-RU" sz="2000" b="1" dirty="0" err="1">
                <a:solidFill>
                  <a:srgbClr val="002060"/>
                </a:solidFill>
              </a:rPr>
              <a:t>обрядів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світогляд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духовні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цінності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нашого</a:t>
            </a:r>
            <a:r>
              <a:rPr lang="ru-RU" sz="2000" b="1" dirty="0">
                <a:solidFill>
                  <a:srgbClr val="002060"/>
                </a:solidFill>
              </a:rPr>
              <a:t> народу. </a:t>
            </a:r>
            <a:r>
              <a:rPr lang="ru-RU" sz="2000" b="1" dirty="0" err="1">
                <a:solidFill>
                  <a:srgbClr val="002060"/>
                </a:solidFill>
              </a:rPr>
              <a:t>Поряд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із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землеробством</a:t>
            </a:r>
            <a:r>
              <a:rPr lang="ru-RU" sz="2000" b="1" dirty="0">
                <a:solidFill>
                  <a:srgbClr val="002060"/>
                </a:solidFill>
              </a:rPr>
              <a:t> активно </a:t>
            </a:r>
            <a:r>
              <a:rPr lang="ru-RU" sz="2000" b="1" dirty="0" err="1">
                <a:solidFill>
                  <a:srgbClr val="002060"/>
                </a:solidFill>
              </a:rPr>
              <a:t>розвивалися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скотарство</a:t>
            </a:r>
            <a:r>
              <a:rPr lang="ru-RU" sz="2000" b="1" dirty="0">
                <a:solidFill>
                  <a:srgbClr val="002060"/>
                </a:solidFill>
              </a:rPr>
              <a:t> і </a:t>
            </a:r>
            <a:r>
              <a:rPr lang="ru-RU" sz="2000" b="1" dirty="0" err="1">
                <a:solidFill>
                  <a:srgbClr val="002060"/>
                </a:solidFill>
              </a:rPr>
              <a:t>традиційні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промисли</a:t>
            </a:r>
            <a:r>
              <a:rPr lang="ru-RU" sz="2000" b="1" dirty="0">
                <a:solidFill>
                  <a:srgbClr val="002060"/>
                </a:solidFill>
              </a:rPr>
              <a:t>: </a:t>
            </a:r>
            <a:r>
              <a:rPr lang="ru-RU" sz="2000" b="1" dirty="0" err="1">
                <a:solidFill>
                  <a:srgbClr val="002060"/>
                </a:solidFill>
              </a:rPr>
              <a:t>рибальство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мисливство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бджільництво</a:t>
            </a:r>
            <a:r>
              <a:rPr lang="ru-RU" sz="2000" b="1" dirty="0">
                <a:solidFill>
                  <a:srgbClr val="002060"/>
                </a:solidFill>
              </a:rPr>
              <a:t>. І зараз </a:t>
            </a:r>
            <a:r>
              <a:rPr lang="ru-RU" sz="2000" b="1" dirty="0" err="1">
                <a:solidFill>
                  <a:srgbClr val="002060"/>
                </a:solidFill>
              </a:rPr>
              <a:t>Україна</a:t>
            </a:r>
            <a:r>
              <a:rPr lang="ru-RU" sz="2000" b="1" dirty="0">
                <a:solidFill>
                  <a:srgbClr val="002060"/>
                </a:solidFill>
              </a:rPr>
              <a:t> є одним </a:t>
            </a:r>
            <a:r>
              <a:rPr lang="ru-RU" sz="2000" b="1" dirty="0" err="1">
                <a:solidFill>
                  <a:srgbClr val="002060"/>
                </a:solidFill>
              </a:rPr>
              <a:t>із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найбільших</a:t>
            </a:r>
            <a:r>
              <a:rPr lang="ru-RU" sz="2000" b="1" dirty="0">
                <a:solidFill>
                  <a:srgbClr val="002060"/>
                </a:solidFill>
              </a:rPr>
              <a:t> у </a:t>
            </a:r>
            <a:r>
              <a:rPr lang="ru-RU" sz="2000" b="1" dirty="0" err="1">
                <a:solidFill>
                  <a:srgbClr val="002060"/>
                </a:solidFill>
              </a:rPr>
              <a:t>світі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виробників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сільськогосподарської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продукції</a:t>
            </a:r>
            <a:r>
              <a:rPr lang="ru-RU" sz="2000" b="1" dirty="0">
                <a:solidFill>
                  <a:srgbClr val="002060"/>
                </a:solidFill>
              </a:rPr>
              <a:t>, але </a:t>
            </a:r>
            <a:r>
              <a:rPr lang="ru-RU" sz="2000" b="1" dirty="0" err="1">
                <a:solidFill>
                  <a:srgbClr val="002060"/>
                </a:solidFill>
              </a:rPr>
              <a:t>вже</a:t>
            </a:r>
            <a:r>
              <a:rPr lang="ru-RU" sz="2000" b="1" dirty="0">
                <a:solidFill>
                  <a:srgbClr val="002060"/>
                </a:solidFill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</a:rPr>
              <a:t>новій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технологічній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основі</a:t>
            </a:r>
            <a:r>
              <a:rPr lang="ru-RU" sz="2000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3" name="Picture 2" descr="https://history.vn.ua/pidruchniki/gisem-introduction-to-history-5-class-2018/gisem-introduction-to-history-5-class-2018.files/image2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890" y="908720"/>
            <a:ext cx="3650110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54917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history.vn.ua/pidruchniki/gisem-introduction-to-history-5-class-2018/gisem-introduction-to-history-5-class-2018.files/image2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3" y="1980486"/>
            <a:ext cx="4308609" cy="2551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424136" y="5013176"/>
            <a:ext cx="3602781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rgbClr val="002060"/>
                </a:solidFill>
              </a:rPr>
              <a:t>Збір</a:t>
            </a:r>
            <a:r>
              <a:rPr lang="ru-RU" sz="2400" b="1" i="1" dirty="0">
                <a:solidFill>
                  <a:srgbClr val="002060"/>
                </a:solidFill>
              </a:rPr>
              <a:t> урожаю в XIX ст.</a:t>
            </a:r>
            <a:endParaRPr lang="ru-RU" sz="2400" i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https://history.vn.ua/pidruchniki/gisem-introduction-to-history-5-class-2018/gisem-introduction-to-history-5-class-2018.files/image2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588" y="1980486"/>
            <a:ext cx="4294359" cy="2424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5278927" y="4982479"/>
            <a:ext cx="382002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rgbClr val="002060"/>
                </a:solidFill>
              </a:rPr>
              <a:t>Збір</a:t>
            </a:r>
            <a:r>
              <a:rPr lang="ru-RU" sz="2400" b="1" i="1" dirty="0">
                <a:solidFill>
                  <a:srgbClr val="002060"/>
                </a:solidFill>
              </a:rPr>
              <a:t> урожаю в наш час.</a:t>
            </a:r>
            <a:endParaRPr lang="ru-RU" sz="2400" i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88640"/>
            <a:ext cx="85028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Порівняйте та зробіть висновок про вплив розвитку науки та техніки на господарську діяльність людини. </a:t>
            </a:r>
          </a:p>
          <a:p>
            <a:pPr algn="ctr"/>
            <a:r>
              <a:rPr lang="uk-UA" sz="2400" b="1" i="1" dirty="0" smtClean="0">
                <a:solidFill>
                  <a:srgbClr val="002060"/>
                </a:solidFill>
              </a:rPr>
              <a:t>(Усно. </a:t>
            </a:r>
            <a:r>
              <a:rPr lang="uk-UA" sz="2400" b="1" i="1" dirty="0">
                <a:solidFill>
                  <a:srgbClr val="002060"/>
                </a:solidFill>
              </a:rPr>
              <a:t>Ф</a:t>
            </a:r>
            <a:r>
              <a:rPr lang="uk-UA" sz="2400" b="1" i="1" dirty="0" smtClean="0">
                <a:solidFill>
                  <a:srgbClr val="002060"/>
                </a:solidFill>
              </a:rPr>
              <a:t>ото </a:t>
            </a:r>
            <a:r>
              <a:rPr lang="uk-UA" sz="2400" b="1" i="1" dirty="0" smtClean="0">
                <a:solidFill>
                  <a:srgbClr val="FF0000"/>
                </a:solidFill>
              </a:rPr>
              <a:t>не</a:t>
            </a:r>
            <a:r>
              <a:rPr lang="uk-UA" sz="2400" b="1" i="1" dirty="0" smtClean="0">
                <a:solidFill>
                  <a:srgbClr val="002060"/>
                </a:solidFill>
              </a:rPr>
              <a:t> присилати)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274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768" y="697710"/>
            <a:ext cx="8964488" cy="24314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Ринкова економіка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одна з вершин цивілізаційного розвитку людства.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Однією з передумов для налагодженого заможного і щасливого життя є опанування законів ринкової економіки.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Уже декілька тисячоліть основою господарського життя України є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сільське господарство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 із землеробством активно розвивалися скотарство і традиційні промисли: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рибальство, мисливство, бджільництво.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Обсяги агровиробництва в першому кварталі можуть впасти на третину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67" y="3140968"/>
            <a:ext cx="7620000" cy="3365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3759041" y="0"/>
            <a:ext cx="1954253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uk-UA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02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764704"/>
            <a:ext cx="8280920" cy="28315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uk-UA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800" b="1" dirty="0" err="1" smtClean="0"/>
              <a:t>Опрацювати</a:t>
            </a:r>
            <a:r>
              <a:rPr lang="ru-RU" sz="2800" b="1" dirty="0" smtClean="0"/>
              <a:t>  § </a:t>
            </a:r>
            <a:r>
              <a:rPr lang="ru-RU" sz="2800" b="1" dirty="0"/>
              <a:t>24. ГОСПОДАРСТВО ТА ТРАДИЦІЙНІ ЗАНЯТТЯ УКРАЇНЦІВ: КОЛИСЬ І </a:t>
            </a:r>
            <a:r>
              <a:rPr lang="ru-RU" sz="2800" b="1" dirty="0" smtClean="0"/>
              <a:t>СЬОГОДНІ</a:t>
            </a:r>
          </a:p>
          <a:p>
            <a:pPr algn="ctr"/>
            <a:endParaRPr lang="ru-RU" dirty="0"/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322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Мистецтво в школ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63029"/>
            <a:ext cx="8352928" cy="6271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9785300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748</TotalTime>
  <Words>667</Words>
  <Application>Microsoft Office PowerPoint</Application>
  <PresentationFormat>Экран (4:3)</PresentationFormat>
  <Paragraphs>104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Техническая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</dc:creator>
  <cp:lastModifiedBy>комп</cp:lastModifiedBy>
  <cp:revision>44</cp:revision>
  <dcterms:created xsi:type="dcterms:W3CDTF">2020-04-23T19:09:02Z</dcterms:created>
  <dcterms:modified xsi:type="dcterms:W3CDTF">2020-06-15T17:05:52Z</dcterms:modified>
</cp:coreProperties>
</file>