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C8FD02-6624-4029-9CBF-A4E15387D45A}" type="datetimeFigureOut">
              <a:rPr lang="ru-RU" smtClean="0"/>
              <a:t>04.02.2023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C05FE2-915E-4807-9163-4C98834366E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Дослідницька робота &quot;Вирубка лісі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Дослідницька робота &quot;Вирубка лісі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Охарактерізуйте зображення</a:t>
            </a:r>
            <a:endParaRPr lang="ru-RU" dirty="0"/>
          </a:p>
        </p:txBody>
      </p:sp>
      <p:pic>
        <p:nvPicPr>
          <p:cNvPr id="8" name="Содержимое 7" descr="unnamed-20-623x3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0688" y="2204864"/>
            <a:ext cx="6697696" cy="397776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ПІВНІЧНА АМЕРИКА</a:t>
            </a:r>
            <a:br>
              <a:rPr lang="uk-UA" dirty="0" smtClean="0"/>
            </a:br>
            <a:r>
              <a:rPr lang="uk-UA" dirty="0" smtClean="0"/>
              <a:t>СУЧАСНІ ЕКОЛОГІЧНІ ПРОБЛЕМИ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ГЕОГРАФІЯ </a:t>
            </a:r>
          </a:p>
          <a:p>
            <a:r>
              <a:rPr lang="uk-UA" dirty="0" smtClean="0"/>
              <a:t>7 КЛАС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Урок - дослідження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Заповнити таблицю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31640" y="3068960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Екологічна проблема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Причина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Наслідок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Загазованість міст</a:t>
            </a:r>
            <a:endParaRPr lang="ru-RU" dirty="0"/>
          </a:p>
        </p:txBody>
      </p:sp>
      <p:pic>
        <p:nvPicPr>
          <p:cNvPr id="6" name="Содержимое 5" descr="Без назван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88840"/>
            <a:ext cx="4147661" cy="3456384"/>
          </a:xfrm>
        </p:spPr>
      </p:pic>
      <p:pic>
        <p:nvPicPr>
          <p:cNvPr id="9" name="Содержимое 8" descr="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86208" y="3573016"/>
            <a:ext cx="4416333" cy="289269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Забруднення річок та озер</a:t>
            </a:r>
            <a:endParaRPr lang="ru-RU" dirty="0"/>
          </a:p>
        </p:txBody>
      </p:sp>
      <p:pic>
        <p:nvPicPr>
          <p:cNvPr id="5" name="Содержимое 4" descr="Без названия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4454014" cy="2775917"/>
          </a:xfrm>
        </p:spPr>
      </p:pic>
      <p:pic>
        <p:nvPicPr>
          <p:cNvPr id="6" name="Содержимое 5" descr="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7" y="3501008"/>
            <a:ext cx="3972949" cy="297971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Проблема сміття</a:t>
            </a:r>
            <a:endParaRPr lang="ru-RU" dirty="0"/>
          </a:p>
        </p:txBody>
      </p:sp>
      <p:pic>
        <p:nvPicPr>
          <p:cNvPr id="5" name="Содержимое 4" descr="_wDm9AJVh1Lk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7" y="1916832"/>
            <a:ext cx="4352483" cy="2448272"/>
          </a:xfrm>
        </p:spPr>
      </p:pic>
      <p:pic>
        <p:nvPicPr>
          <p:cNvPr id="6" name="Содержимое 5" descr="1ab4ad27-2830b9435be7bb2b46131edfa80c63b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48624" y="3717032"/>
            <a:ext cx="4422016" cy="249144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Вирубка лісів</a:t>
            </a:r>
            <a:endParaRPr lang="ru-RU" dirty="0"/>
          </a:p>
        </p:txBody>
      </p:sp>
      <p:pic>
        <p:nvPicPr>
          <p:cNvPr id="5" name="Содержимое 4" descr="100549.0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212976"/>
            <a:ext cx="4535929" cy="3002657"/>
          </a:xfrm>
        </p:spPr>
      </p:pic>
      <p:pic>
        <p:nvPicPr>
          <p:cNvPr id="6" name="Содержимое 5" descr="images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700808"/>
            <a:ext cx="3981525" cy="259228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Видобудок корисних копалин</a:t>
            </a:r>
            <a:endParaRPr lang="ru-RU" dirty="0"/>
          </a:p>
        </p:txBody>
      </p:sp>
      <p:pic>
        <p:nvPicPr>
          <p:cNvPr id="7" name="Содержимое 6" descr="image2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3987" y="2053431"/>
            <a:ext cx="6296025" cy="41529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Знищення природного існування тварин та рослин</a:t>
            </a:r>
            <a:endParaRPr lang="ru-RU" dirty="0"/>
          </a:p>
        </p:txBody>
      </p:sp>
      <p:pic>
        <p:nvPicPr>
          <p:cNvPr id="6" name="Содержимое 5" descr="630_360_1541087478-18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16832"/>
            <a:ext cx="4645887" cy="2654792"/>
          </a:xfrm>
        </p:spPr>
      </p:pic>
      <p:pic>
        <p:nvPicPr>
          <p:cNvPr id="7" name="Содержимое 6" descr="14_main-v15408862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3429000"/>
            <a:ext cx="4254624" cy="283641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Коло ідей “Як подолати екологічні проблеми?</a:t>
            </a:r>
            <a:endParaRPr lang="ru-RU" dirty="0"/>
          </a:p>
        </p:txBody>
      </p:sp>
      <p:pic>
        <p:nvPicPr>
          <p:cNvPr id="7" name="Содержимое 6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0227" y="2420888"/>
            <a:ext cx="6686457" cy="374441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Дослідницька робота &quot;Вирубка лісі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Підсумок </a:t>
            </a:r>
            <a:endParaRPr lang="ru-RU" dirty="0"/>
          </a:p>
        </p:txBody>
      </p:sp>
      <p:pic>
        <p:nvPicPr>
          <p:cNvPr id="15" name="Содержимое 1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53617"/>
            <a:ext cx="6696744" cy="502255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44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Охарактерізуйте зображення</vt:lpstr>
      <vt:lpstr>ПІВНІЧНА АМЕРИКА СУЧАСНІ ЕКОЛОГІЧНІ ПРОБЛЕМИ</vt:lpstr>
      <vt:lpstr>Урок - дослідження</vt:lpstr>
      <vt:lpstr>Загазованість міст</vt:lpstr>
      <vt:lpstr>Забруднення річок та озер</vt:lpstr>
      <vt:lpstr>Проблема сміття</vt:lpstr>
      <vt:lpstr>Вирубка лісів</vt:lpstr>
      <vt:lpstr>Видобудок корисних копалин</vt:lpstr>
      <vt:lpstr>Знищення природного існування тварин та рослин</vt:lpstr>
      <vt:lpstr>Коло ідей “Як подолати екологічні проблеми?</vt:lpstr>
      <vt:lpstr>Підсумок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ПІВНІЧНА АМЕРИКА СУЧАСНІ ЕКОЛОГІЧНІ ПРОБЛЕМИ  Географія 7 клас</dc:title>
  <dc:creator>Любовь</dc:creator>
  <cp:lastModifiedBy>Любовь</cp:lastModifiedBy>
  <cp:revision>7</cp:revision>
  <dcterms:created xsi:type="dcterms:W3CDTF">2023-02-04T11:22:10Z</dcterms:created>
  <dcterms:modified xsi:type="dcterms:W3CDTF">2023-02-04T12:23:23Z</dcterms:modified>
</cp:coreProperties>
</file>