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65" r:id="rId3"/>
    <p:sldId id="259" r:id="rId4"/>
    <p:sldId id="261" r:id="rId5"/>
    <p:sldId id="266" r:id="rId6"/>
    <p:sldId id="267" r:id="rId7"/>
    <p:sldId id="268" r:id="rId8"/>
    <p:sldId id="269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3FBA"/>
    <a:srgbClr val="E1E10F"/>
    <a:srgbClr val="5A065C"/>
    <a:srgbClr val="1BD55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8A87A34-81AB-432B-8DAE-1953F412C126}" type="datetimeFigureOut">
              <a:rPr lang="en-US" smtClean="0"/>
              <a:pPr/>
              <a:t>6/20/2020</a:t>
            </a:fld>
            <a:endParaRPr lang="en-US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3759200" y="6557946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6/20/2020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98984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8A87A34-81AB-432B-8DAE-1953F412C126}" type="datetimeFigureOut">
              <a:rPr lang="en-US" smtClean="0"/>
              <a:pPr/>
              <a:t>6/20/2020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13811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6/20/2020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6/20/2020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6/20/2020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8A87A34-81AB-432B-8DAE-1953F412C126}" type="datetimeFigureOut">
              <a:rPr lang="en-US" smtClean="0"/>
              <a:pPr/>
              <a:t>6/20/2020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6/20/2020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6/20/2020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6/20/2020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6/20/2020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8A87A34-81AB-432B-8DAE-1953F412C126}" type="datetimeFigureOut">
              <a:rPr lang="en-US" smtClean="0"/>
              <a:pPr/>
              <a:t>6/20/2020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3A9E888-B162-4205-A89B-DE1E207444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904" y="0"/>
            <a:ext cx="9114132" cy="2387600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об’єкти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віднесені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списку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Світової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природної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спадщини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ЮНЕСКО</a:t>
            </a:r>
            <a:endParaRPr lang="uk-UA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="" xmlns:a16="http://schemas.microsoft.com/office/drawing/2014/main" id="{1B7132F8-845A-44E1-87E7-E9AF25DFE6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977413"/>
            <a:ext cx="10769945" cy="3068922"/>
          </a:xfrm>
        </p:spPr>
        <p:txBody>
          <a:bodyPr>
            <a:noAutofit/>
          </a:bodyPr>
          <a:lstStyle/>
          <a:p>
            <a:pPr algn="ctr"/>
            <a:r>
              <a:rPr lang="uk-UA" sz="1800" b="1" dirty="0" smtClean="0">
                <a:solidFill>
                  <a:schemeClr val="tx2">
                    <a:lumMod val="75000"/>
                  </a:schemeClr>
                </a:solidFill>
              </a:rPr>
              <a:t>        </a:t>
            </a:r>
            <a:endParaRPr lang="uk-UA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3554" name="Picture 2" descr="Список об'єктів Світової спадщини ЮНЕСКО в Європі та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1928" y="2802753"/>
            <a:ext cx="9257730" cy="36845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37882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вмісту 6">
            <a:extLst>
              <a:ext uri="{FF2B5EF4-FFF2-40B4-BE49-F238E27FC236}">
                <a16:creationId xmlns="" xmlns:a16="http://schemas.microsoft.com/office/drawing/2014/main" id="{7A66EEAC-EB21-4045-A1E2-85002B69F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022" y="171172"/>
            <a:ext cx="10240138" cy="2507727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 парк Долини квітів </a:t>
            </a:r>
            <a:endParaRPr lang="uk-UA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 </a:t>
            </a:r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Західних Гімалаях в штаті </a:t>
            </a:r>
            <a:endParaRPr lang="uk-UA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Уттаракханд</a:t>
            </a:r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 </a:t>
            </a:r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парку – 87,50 км². </a:t>
            </a:r>
            <a:endParaRPr lang="uk-UA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1980 р. Долина квітів за наказом уряду 4278/XIV-3-66-80 відповідно до положень </a:t>
            </a:r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Закону про </a:t>
            </a:r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 дикої природи 1972 з метою збереження її флори була оголошена Національним парком. В 1982 р. парк перейменовано в Нанда-Деві, а 1988 – рік створення Нанда Деві Національного біосферного заповідника (223 674 га) з національним парком в якості основної зони (62 462 га) і буферної зони (514 857 га) навколо обох вузлів. </a:t>
            </a:r>
          </a:p>
        </p:txBody>
      </p:sp>
      <p:sp>
        <p:nvSpPr>
          <p:cNvPr id="21506" name="AutoShape 2" descr="Національний парк Долини квітів (округ... - Одухотворена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08" name="AutoShape 4" descr="Національний парк Долини квітів (округ... - Одухотворена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0" name="Picture 6" descr="Şaşırtıcı bakire doğa Vadisi çiçek. Olumlu duygular veren Hint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53" y="2641191"/>
            <a:ext cx="5239384" cy="3409951"/>
          </a:xfrm>
          <a:prstGeom prst="rect">
            <a:avLst/>
          </a:prstGeom>
          <a:noFill/>
        </p:spPr>
      </p:pic>
      <p:pic>
        <p:nvPicPr>
          <p:cNvPr id="21512" name="Picture 8" descr="национальный индийский парк - Самое интересное в блогах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02809" y="2638696"/>
            <a:ext cx="5384802" cy="34616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45005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B35FFAC6-4208-41A7-8791-3D47A3E6A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002" y="189867"/>
            <a:ext cx="10239761" cy="1630055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uk-UA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Практично все навколо в Долині Квітів – рідкість. Менш ніж на 2500 гектарах росте понад 600 видів субальпійських, альпійських і високогірних рослин, таких, як гімалайський клен і блакитний мак, які поряд із ще трьома видами не зустрічаються ніде більше. Ще 31 вид визнані зникаючими, а 45 інших – є лікарськими рослинами, щодня застосовуваними місцевими жителями.</a:t>
            </a:r>
          </a:p>
          <a:p>
            <a:endParaRPr lang="uk-UA" dirty="0">
              <a:solidFill>
                <a:schemeClr val="accent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D55F612-4FBD-41B2-95ED-C6882D1E0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88" y="3795097"/>
            <a:ext cx="4286290" cy="298921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1793AE8-925D-43C8-877A-3B76BEA83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676" y="4095237"/>
            <a:ext cx="4237829" cy="276276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2A5BAD4-1A7D-44AA-844E-EEA955FF13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8865" y="1777024"/>
            <a:ext cx="4286290" cy="28075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46483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1E75955-9160-4A03-A1CA-B50854F10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5090" y="0"/>
            <a:ext cx="5522293" cy="39952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669EC674-6A9A-4C6F-80CB-E74BE0A65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291" y="-1"/>
            <a:ext cx="5336549" cy="385278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C0861E12-4084-4400-BA43-754F8B27E4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2571" y="3375415"/>
            <a:ext cx="6635931" cy="31560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11390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83326"/>
            <a:ext cx="8412480" cy="484632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uk-UA" dirty="0" smtClean="0">
                <a:solidFill>
                  <a:schemeClr val="accent1"/>
                </a:solidFill>
              </a:rPr>
              <a:t>Національний парк </a:t>
            </a:r>
            <a:r>
              <a:rPr lang="uk-UA" dirty="0" err="1" smtClean="0">
                <a:solidFill>
                  <a:schemeClr val="accent1"/>
                </a:solidFill>
              </a:rPr>
              <a:t>Комодо</a:t>
            </a:r>
            <a:endParaRPr lang="uk-UA" dirty="0" smtClean="0">
              <a:solidFill>
                <a:schemeClr val="accent1"/>
              </a:solidFill>
            </a:endParaRPr>
          </a:p>
          <a:p>
            <a:pPr algn="ctr">
              <a:buNone/>
            </a:pPr>
            <a:r>
              <a:rPr lang="uk-UA" dirty="0" smtClean="0">
                <a:solidFill>
                  <a:schemeClr val="accent1"/>
                </a:solidFill>
              </a:rPr>
              <a:t>розташований в прикордонному районі між провінціями Східні і Західні Малі </a:t>
            </a:r>
            <a:r>
              <a:rPr lang="uk-UA" dirty="0" err="1" smtClean="0">
                <a:solidFill>
                  <a:schemeClr val="accent1"/>
                </a:solidFill>
              </a:rPr>
              <a:t>Зондські</a:t>
            </a:r>
            <a:r>
              <a:rPr lang="uk-UA" dirty="0" smtClean="0">
                <a:solidFill>
                  <a:schemeClr val="accent1"/>
                </a:solidFill>
              </a:rPr>
              <a:t> острови в Індонезії.</a:t>
            </a:r>
            <a:endParaRPr lang="ru-RU" dirty="0" smtClean="0">
              <a:solidFill>
                <a:schemeClr val="accent1"/>
              </a:solidFill>
            </a:endParaRPr>
          </a:p>
          <a:p>
            <a:pPr algn="ctr">
              <a:buNone/>
            </a:pPr>
            <a:r>
              <a:rPr lang="uk-UA" dirty="0" smtClean="0">
                <a:solidFill>
                  <a:schemeClr val="accent1"/>
                </a:solidFill>
              </a:rPr>
              <a:t>Парк включає три великі острови — </a:t>
            </a:r>
            <a:r>
              <a:rPr lang="uk-UA" dirty="0" err="1" smtClean="0">
                <a:solidFill>
                  <a:schemeClr val="accent1"/>
                </a:solidFill>
              </a:rPr>
              <a:t>Комодо</a:t>
            </a:r>
            <a:r>
              <a:rPr lang="uk-UA" dirty="0" smtClean="0">
                <a:solidFill>
                  <a:schemeClr val="accent1"/>
                </a:solidFill>
              </a:rPr>
              <a:t>, </a:t>
            </a:r>
            <a:r>
              <a:rPr lang="uk-UA" dirty="0" err="1" smtClean="0">
                <a:solidFill>
                  <a:schemeClr val="accent1"/>
                </a:solidFill>
              </a:rPr>
              <a:t>Падар</a:t>
            </a:r>
            <a:r>
              <a:rPr lang="uk-UA" dirty="0" smtClean="0">
                <a:solidFill>
                  <a:schemeClr val="accent1"/>
                </a:solidFill>
              </a:rPr>
              <a:t> і </a:t>
            </a:r>
            <a:r>
              <a:rPr lang="uk-UA" dirty="0" err="1" smtClean="0">
                <a:solidFill>
                  <a:schemeClr val="accent1"/>
                </a:solidFill>
              </a:rPr>
              <a:t>Рінко</a:t>
            </a:r>
            <a:r>
              <a:rPr lang="uk-UA" dirty="0" smtClean="0">
                <a:solidFill>
                  <a:schemeClr val="accent1"/>
                </a:solidFill>
              </a:rPr>
              <a:t> — і 26 дрібніших островів, а також води проток, що омивають їх, — </a:t>
            </a:r>
            <a:r>
              <a:rPr lang="uk-UA" dirty="0" err="1" smtClean="0">
                <a:solidFill>
                  <a:schemeClr val="accent1"/>
                </a:solidFill>
              </a:rPr>
              <a:t>Сапе</a:t>
            </a:r>
            <a:r>
              <a:rPr lang="uk-UA" dirty="0" smtClean="0">
                <a:solidFill>
                  <a:schemeClr val="accent1"/>
                </a:solidFill>
              </a:rPr>
              <a:t>, </a:t>
            </a:r>
            <a:r>
              <a:rPr lang="uk-UA" dirty="0" err="1" smtClean="0">
                <a:solidFill>
                  <a:schemeClr val="accent1"/>
                </a:solidFill>
              </a:rPr>
              <a:t>Лінтах</a:t>
            </a:r>
            <a:r>
              <a:rPr lang="uk-UA" dirty="0" smtClean="0">
                <a:solidFill>
                  <a:schemeClr val="accent1"/>
                </a:solidFill>
              </a:rPr>
              <a:t> і </a:t>
            </a:r>
            <a:r>
              <a:rPr lang="uk-UA" dirty="0" err="1" smtClean="0">
                <a:solidFill>
                  <a:schemeClr val="accent1"/>
                </a:solidFill>
              </a:rPr>
              <a:t>Сумба</a:t>
            </a:r>
            <a:r>
              <a:rPr lang="uk-UA" dirty="0" smtClean="0">
                <a:solidFill>
                  <a:schemeClr val="accent1"/>
                </a:solidFill>
              </a:rPr>
              <a:t> із загальною площею 1733 </a:t>
            </a:r>
            <a:r>
              <a:rPr lang="uk-UA" dirty="0" err="1" smtClean="0">
                <a:solidFill>
                  <a:schemeClr val="accent1"/>
                </a:solidFill>
              </a:rPr>
              <a:t>км²</a:t>
            </a:r>
            <a:r>
              <a:rPr lang="uk-UA" dirty="0" smtClean="0">
                <a:solidFill>
                  <a:schemeClr val="accent1"/>
                </a:solidFill>
              </a:rPr>
              <a:t> (603 </a:t>
            </a:r>
            <a:r>
              <a:rPr lang="uk-UA" dirty="0" err="1" smtClean="0">
                <a:solidFill>
                  <a:schemeClr val="accent1"/>
                </a:solidFill>
              </a:rPr>
              <a:t>км²</a:t>
            </a:r>
            <a:r>
              <a:rPr lang="uk-UA" dirty="0" smtClean="0">
                <a:solidFill>
                  <a:schemeClr val="accent1"/>
                </a:solidFill>
              </a:rPr>
              <a:t> суші). Національний парк був заснований в 1980 році для захисту дракона </a:t>
            </a:r>
            <a:r>
              <a:rPr lang="uk-UA" dirty="0" err="1" smtClean="0">
                <a:solidFill>
                  <a:schemeClr val="accent1"/>
                </a:solidFill>
              </a:rPr>
              <a:t>Комодо</a:t>
            </a:r>
            <a:r>
              <a:rPr lang="uk-UA" dirty="0" smtClean="0">
                <a:solidFill>
                  <a:schemeClr val="accent1"/>
                </a:solidFill>
              </a:rPr>
              <a:t> (</a:t>
            </a:r>
            <a:r>
              <a:rPr lang="uk-UA" dirty="0" err="1" smtClean="0">
                <a:solidFill>
                  <a:schemeClr val="accent1"/>
                </a:solidFill>
              </a:rPr>
              <a:t>Varanus</a:t>
            </a:r>
            <a:r>
              <a:rPr lang="uk-UA" dirty="0" smtClean="0">
                <a:solidFill>
                  <a:schemeClr val="accent1"/>
                </a:solidFill>
              </a:rPr>
              <a:t> </a:t>
            </a:r>
            <a:r>
              <a:rPr lang="uk-UA" dirty="0" err="1" smtClean="0">
                <a:solidFill>
                  <a:schemeClr val="accent1"/>
                </a:solidFill>
              </a:rPr>
              <a:t>komodoensis</a:t>
            </a:r>
            <a:r>
              <a:rPr lang="uk-UA" dirty="0" smtClean="0">
                <a:solidFill>
                  <a:schemeClr val="accent1"/>
                </a:solidFill>
              </a:rPr>
              <a:t>), видатної ящірки у світі, яка може досягати 3 і більше метрів в довжину і мати масу понад 70 кг. Уперше ящірка була виявлена Ван </a:t>
            </a:r>
            <a:r>
              <a:rPr lang="uk-UA" dirty="0" err="1" smtClean="0">
                <a:solidFill>
                  <a:schemeClr val="accent1"/>
                </a:solidFill>
              </a:rPr>
              <a:t>Стейном</a:t>
            </a:r>
            <a:r>
              <a:rPr lang="uk-UA" dirty="0" smtClean="0">
                <a:solidFill>
                  <a:schemeClr val="accent1"/>
                </a:solidFill>
              </a:rPr>
              <a:t> (J.K.H. </a:t>
            </a:r>
            <a:r>
              <a:rPr lang="uk-UA" dirty="0" err="1" smtClean="0">
                <a:solidFill>
                  <a:schemeClr val="accent1"/>
                </a:solidFill>
              </a:rPr>
              <a:t>Van</a:t>
            </a:r>
            <a:r>
              <a:rPr lang="uk-UA" dirty="0" smtClean="0">
                <a:solidFill>
                  <a:schemeClr val="accent1"/>
                </a:solidFill>
              </a:rPr>
              <a:t> </a:t>
            </a:r>
            <a:r>
              <a:rPr lang="uk-UA" dirty="0" err="1" smtClean="0">
                <a:solidFill>
                  <a:schemeClr val="accent1"/>
                </a:solidFill>
              </a:rPr>
              <a:t>Steyn</a:t>
            </a:r>
            <a:r>
              <a:rPr lang="uk-UA" dirty="0" smtClean="0">
                <a:solidFill>
                  <a:schemeClr val="accent1"/>
                </a:solidFill>
              </a:rPr>
              <a:t>) в 1911 році. Пізніше парк було також присвячено захисту інших наземних видів, а також морському життю. У 1991 році національний парк був оголошений об'єктом Світової спадщини ЮНЕСКО, а потім біосферним заповідником (</a:t>
            </a:r>
            <a:r>
              <a:rPr lang="uk-UA" dirty="0" err="1" smtClean="0">
                <a:solidFill>
                  <a:schemeClr val="accent1"/>
                </a:solidFill>
              </a:rPr>
              <a:t>Biosphere</a:t>
            </a:r>
            <a:r>
              <a:rPr lang="uk-UA" dirty="0" smtClean="0">
                <a:solidFill>
                  <a:schemeClr val="accent1"/>
                </a:solidFill>
              </a:rPr>
              <a:t> </a:t>
            </a:r>
            <a:r>
              <a:rPr lang="uk-UA" dirty="0" err="1" smtClean="0">
                <a:solidFill>
                  <a:schemeClr val="accent1"/>
                </a:solidFill>
              </a:rPr>
              <a:t>Reserve</a:t>
            </a:r>
            <a:r>
              <a:rPr lang="uk-UA" dirty="0" smtClean="0">
                <a:solidFill>
                  <a:schemeClr val="accent1"/>
                </a:solidFill>
              </a:rPr>
              <a:t>).</a:t>
            </a:r>
            <a:endParaRPr lang="ru-RU" dirty="0" smtClean="0">
              <a:solidFill>
                <a:schemeClr val="accent1"/>
              </a:solidFill>
            </a:endParaRPr>
          </a:p>
          <a:p>
            <a:pPr algn="ctr">
              <a:buNone/>
            </a:pPr>
            <a:r>
              <a:rPr lang="uk-UA" dirty="0" smtClean="0">
                <a:solidFill>
                  <a:schemeClr val="accent1"/>
                </a:solidFill>
              </a:rPr>
              <a:t>Національний парк </a:t>
            </a:r>
            <a:r>
              <a:rPr lang="uk-UA" dirty="0" err="1" smtClean="0">
                <a:solidFill>
                  <a:schemeClr val="accent1"/>
                </a:solidFill>
              </a:rPr>
              <a:t>Комодо</a:t>
            </a:r>
            <a:r>
              <a:rPr lang="uk-UA" dirty="0" smtClean="0">
                <a:solidFill>
                  <a:schemeClr val="accent1"/>
                </a:solidFill>
              </a:rPr>
              <a:t> було обрано як одне з 7 Нових Чудес природи.</a:t>
            </a:r>
            <a:endParaRPr lang="ru-RU" dirty="0" smtClean="0">
              <a:solidFill>
                <a:schemeClr val="accent1"/>
              </a:solidFill>
            </a:endParaRPr>
          </a:p>
          <a:p>
            <a:endParaRPr lang="ru-RU" dirty="0"/>
          </a:p>
        </p:txBody>
      </p:sp>
      <p:pic>
        <p:nvPicPr>
          <p:cNvPr id="24578" name="Picture 2" descr="Национальный парк Комод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30780" y="3103313"/>
            <a:ext cx="3752215" cy="35979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Национальный парк Комодо | Интересные факты, уникальные места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257" y="296861"/>
            <a:ext cx="6414152" cy="4196761"/>
          </a:xfrm>
          <a:prstGeom prst="rect">
            <a:avLst/>
          </a:prstGeom>
          <a:noFill/>
        </p:spPr>
      </p:pic>
      <p:pic>
        <p:nvPicPr>
          <p:cNvPr id="25604" name="Picture 4" descr="Национальный парк Комодо - Инкомартур 93 - Туроператор, Мастер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02506" y="1799871"/>
            <a:ext cx="5589494" cy="47757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75856" y="217456"/>
            <a:ext cx="7770864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Національний парк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Канайма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національний парк площею 30 тис.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км²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в південно-східній частині Венесуели, що межує з Бразилією і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Гаяною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Парк розташований в штаті Болівар та приблизно займає територію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Ґран-Сабана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(великої савани).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Парк був заснований 12 червня 1962 року. Це другий за розміром парк країни, після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Паріма-Тапірапеко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З 1994 року парк є об'єктом Світової спадщини ЮНЕСКО, через неповторну природу регіону, особливо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гори-тепуй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характерні для цього району.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Територія національного парку є батьківщиною індіанського народу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пемон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почитали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тепуі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як будинок духів «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маварі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». Парк знаходиться у віддаленій місцевості; доріг, що зв'язують населені пункти, вкрай мало, тому основним транспортом є мала авіація, а також піші переходи і пересування по річках на каное.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7" name="Picture 3" descr="Національний парк Канайма - Штат Болівар - Венесуела, пам'ятки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85910" y="836022"/>
            <a:ext cx="4353106" cy="44805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Національний парк Канайма, Венесуе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636" y="234678"/>
            <a:ext cx="5460274" cy="4716145"/>
          </a:xfrm>
          <a:prstGeom prst="rect">
            <a:avLst/>
          </a:prstGeom>
          <a:noFill/>
        </p:spPr>
      </p:pic>
      <p:pic>
        <p:nvPicPr>
          <p:cNvPr id="27652" name="Picture 4" descr="Национальный парк Канайма — Туристическое меню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9175" y="1491979"/>
            <a:ext cx="5565956" cy="48173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DE7D68F-5B7D-4AC5-90EA-436EF4CB5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4122158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>
                <a:solidFill>
                  <a:srgbClr val="0070C0"/>
                </a:solidFill>
              </a:rPr>
              <a:t>Дякую за Увагу</a:t>
            </a:r>
            <a:r>
              <a:rPr lang="uk-UA" sz="5400" b="1" dirty="0" smtClean="0">
                <a:solidFill>
                  <a:srgbClr val="0070C0"/>
                </a:solidFill>
              </a:rPr>
              <a:t>!</a:t>
            </a:r>
            <a:br>
              <a:rPr lang="uk-UA" sz="5400" b="1" dirty="0" smtClean="0">
                <a:solidFill>
                  <a:srgbClr val="0070C0"/>
                </a:solidFill>
              </a:rPr>
            </a:br>
            <a:r>
              <a:rPr lang="uk-UA" sz="5400" dirty="0" smtClean="0">
                <a:solidFill>
                  <a:srgbClr val="0070C0"/>
                </a:solidFill>
              </a:rPr>
              <a:t/>
            </a:r>
            <a:br>
              <a:rPr lang="uk-UA" sz="5400" dirty="0" smtClean="0">
                <a:solidFill>
                  <a:srgbClr val="0070C0"/>
                </a:solidFill>
              </a:rPr>
            </a:br>
            <a:r>
              <a:rPr lang="uk-UA" sz="2000" b="0" dirty="0" smtClean="0">
                <a:solidFill>
                  <a:srgbClr val="0070C0"/>
                </a:solidFill>
              </a:rPr>
              <a:t>                  Презентація створена за допомогою відкритих  </a:t>
            </a:r>
            <a:r>
              <a:rPr lang="uk-UA" sz="2000" b="0" dirty="0" err="1" smtClean="0">
                <a:solidFill>
                  <a:srgbClr val="0070C0"/>
                </a:solidFill>
              </a:rPr>
              <a:t>інтернет</a:t>
            </a:r>
            <a:r>
              <a:rPr lang="uk-UA" sz="2000" b="0" dirty="0" smtClean="0">
                <a:solidFill>
                  <a:srgbClr val="0070C0"/>
                </a:solidFill>
              </a:rPr>
              <a:t> ресурсів</a:t>
            </a:r>
            <a:endParaRPr lang="uk-UA" sz="2000" b="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85593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259</TotalTime>
  <Words>226</Words>
  <Application>Microsoft Office PowerPoint</Application>
  <PresentationFormat>Произвольный</PresentationFormat>
  <Paragraphs>17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Изящная</vt:lpstr>
      <vt:lpstr>об’єкти які віднесені до списку Світової природної спадщини ЮНЕСКО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Дякую за Увагу!                    Презентація створена за допомогою відкритих  інтернет ресурсів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об’єкти Євразії, які віднесені до списку Світової природної спадщини ЮНЕСКО</dc:title>
  <dc:creator>admin</dc:creator>
  <cp:lastModifiedBy>8000</cp:lastModifiedBy>
  <cp:revision>26</cp:revision>
  <dcterms:created xsi:type="dcterms:W3CDTF">2020-04-05T12:50:55Z</dcterms:created>
  <dcterms:modified xsi:type="dcterms:W3CDTF">2020-06-19T21:11:21Z</dcterms:modified>
</cp:coreProperties>
</file>