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7" r:id="rId5"/>
    <p:sldId id="263" r:id="rId6"/>
    <p:sldId id="264" r:id="rId7"/>
    <p:sldId id="259" r:id="rId8"/>
    <p:sldId id="266" r:id="rId9"/>
    <p:sldId id="267" r:id="rId10"/>
    <p:sldId id="260" r:id="rId11"/>
    <p:sldId id="268" r:id="rId12"/>
    <p:sldId id="265" r:id="rId13"/>
    <p:sldId id="269" r:id="rId14"/>
    <p:sldId id="271" r:id="rId15"/>
    <p:sldId id="272" r:id="rId16"/>
    <p:sldId id="274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11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93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581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20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663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053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1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6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33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08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314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FF5E3-FCB0-4453-A969-04D54089784A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D0367-F451-4953-8E25-1C923622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66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140879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узагальнення </a:t>
            </a:r>
            <a:b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розділом ІІІ</a:t>
            </a:r>
            <a:b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«Держави Західної Європи </a:t>
            </a:r>
            <a:b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 –XVII </a:t>
            </a: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ст.»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77787" y="5130140"/>
            <a:ext cx="9144000" cy="1727860"/>
          </a:xfrm>
        </p:spPr>
        <p:txBody>
          <a:bodyPr/>
          <a:lstStyle/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4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03832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2568" y="1479885"/>
            <a:ext cx="9168064" cy="4511842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систематизація та узагальнення умінь і навичок, набутих впродовж вивчення розділу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853" y="2564732"/>
            <a:ext cx="3465094" cy="28494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586" y="2564732"/>
            <a:ext cx="5177591" cy="36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445167"/>
            <a:ext cx="12192001" cy="1479885"/>
          </a:xfrm>
        </p:spPr>
        <p:txBody>
          <a:bodyPr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6945" y="2081462"/>
            <a:ext cx="9310255" cy="41649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з однією вірною відповіддю оцінюються в 0,5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на відповідність – 2 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(по 0,5 за кожну вірну пару)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множинного вибору – по 1 балу за кожну вірну відповідь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на встановлення хронологічної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  –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бали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126" y="4869304"/>
            <a:ext cx="1913021" cy="18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313" y="924243"/>
            <a:ext cx="9584377" cy="6100011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ru-RU" sz="17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1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монарх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необмежену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Станово-представницька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Парламентська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Абсолютна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790" y="3075823"/>
            <a:ext cx="3367589" cy="304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0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8505" y="1528012"/>
            <a:ext cx="9324473" cy="494497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«дворянами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мантії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Тих,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несли службу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чиновницького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дворянства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духовенства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короля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048" y="2105527"/>
            <a:ext cx="2412584" cy="328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1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0536" y="974558"/>
            <a:ext cx="9348538" cy="5329989"/>
          </a:xfrm>
        </p:spPr>
        <p:txBody>
          <a:bodyPr/>
          <a:lstStyle/>
          <a:p>
            <a:endParaRPr lang="ru-RU" b="1" i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1572 р.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молитовне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гугенотів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Варфоломіївська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ліги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989" y="3639552"/>
            <a:ext cx="3741821" cy="258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6316" y="757988"/>
            <a:ext cx="9584377" cy="571500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Яку область Іспанії у 1520-1521 рр. охопило повстання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комунерос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Арагон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Андалузія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Кастилія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Каталонія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342" y="2793044"/>
            <a:ext cx="3759165" cy="32244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376" y="3195922"/>
            <a:ext cx="2085013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4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2412" y="1503947"/>
            <a:ext cx="9565104" cy="442762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Огороджування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Насильницьке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мануфактурного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Насильницьке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селян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овець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3837" y="745957"/>
            <a:ext cx="235367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4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0537" y="1503947"/>
            <a:ext cx="8863263" cy="462012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№6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«Акту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супрематію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заборони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протестантської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з-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зверхності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Генріха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нгліканської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Римського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англіканської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011" y="745071"/>
            <a:ext cx="2531257" cy="179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6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8506" y="517357"/>
            <a:ext cx="9552188" cy="614813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uk-UA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uk-UA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uk-UA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№7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які етапи поділяють Тридцятилітню війну?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чеський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данський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німецький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англійський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французький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шведський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600" y="3116181"/>
            <a:ext cx="4451685" cy="29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5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0849" y="1491914"/>
            <a:ext cx="8839200" cy="478856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Встановіть хронологічну послідовність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Вестфальський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Варфоломіївська ніч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Акт про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супрематію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проголошення незалежності Нідерландів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668" y="810123"/>
            <a:ext cx="3514786" cy="307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8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0378" y="1636296"/>
            <a:ext cx="9432759" cy="4776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№9</a:t>
            </a:r>
          </a:p>
          <a:p>
            <a:pPr marL="0" indent="0" algn="just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Встановіть відповідність між іменами монархів та їхніми висловами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243578"/>
              </p:ext>
            </p:extLst>
          </p:nvPr>
        </p:nvGraphicFramePr>
        <p:xfrm>
          <a:off x="2553196" y="2738471"/>
          <a:ext cx="8942118" cy="2937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479">
                  <a:extLst>
                    <a:ext uri="{9D8B030D-6E8A-4147-A177-3AD203B41FA5}">
                      <a16:colId xmlns:a16="http://schemas.microsoft.com/office/drawing/2014/main" val="3524329392"/>
                    </a:ext>
                  </a:extLst>
                </a:gridCol>
                <a:gridCol w="5082639">
                  <a:extLst>
                    <a:ext uri="{9D8B030D-6E8A-4147-A177-3AD203B41FA5}">
                      <a16:colId xmlns:a16="http://schemas.microsoft.com/office/drawing/2014/main" val="875709368"/>
                    </a:ext>
                  </a:extLst>
                </a:gridCol>
              </a:tblGrid>
              <a:tr h="29379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Франциск І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Філіп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ІІ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Марія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Тюдор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Єлизавета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 Людовік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XIV</a:t>
                      </a:r>
                      <a:endParaRPr lang="ru-RU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«Держава -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я!»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«Я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волію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зовсім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мати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підданих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аніж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мати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таких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єретиків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!»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«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Така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моя воля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«Я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одружена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усією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Англією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!»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328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80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3295"/>
            <a:ext cx="10515600" cy="1197393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 на питання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53194" y="1690688"/>
            <a:ext cx="8800605" cy="481699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Як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монарх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необмежену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Станово-представницька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Парламентська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Абсолютна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монархія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«дворянами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мантії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Тих,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несли службу при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чиновницького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дворянства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духовенства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66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5694" y="878774"/>
            <a:ext cx="8848106" cy="5611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1572 р.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Напад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молитовне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гугенотів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Вассі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Варфоломіївська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ліги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5693" y="2196935"/>
            <a:ext cx="827710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Яку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Іспанії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1520-1521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охопило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комунерос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Арагон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Андалузія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Кастилія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Каталонія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Огороджування 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Насильницьке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мануфактурного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Насильницьке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позбавлення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селян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землевласники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випасу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овець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96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2566" y="558140"/>
            <a:ext cx="8931234" cy="629986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«Акту про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супрематію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заборони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протестантської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з-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зверхності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Риму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опіку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Генріха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головою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нгліканської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Римського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англіканської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церкви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Тридцятилітню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чеський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данський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німецький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англійський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uk-UA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endParaRPr lang="uk-UA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uk-UA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ш</a:t>
            </a:r>
            <a:r>
              <a:rPr lang="uk-UA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ведський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Людовик XIV - биография, информация, личная жизн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65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5694" y="1353788"/>
            <a:ext cx="8848106" cy="48231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Встановіть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Вестфальський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 -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24.10.1648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Варфоломіївська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24.08.1572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Акт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супрематію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1534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Нідерландів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26.07.1581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ВБГА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4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1318" y="641269"/>
            <a:ext cx="9405259" cy="6216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Співвіднесіть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«Держава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я!»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Людовік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єретиків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</a:p>
          <a:p>
            <a:pPr marL="0" indent="0">
              <a:buNone/>
            </a:pPr>
            <a:r>
              <a:rPr lang="ru-RU" sz="1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Філіп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569" y="1588097"/>
            <a:ext cx="1618477" cy="20412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569" y="4576208"/>
            <a:ext cx="1618477" cy="204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6371" y="756846"/>
            <a:ext cx="8008917" cy="6101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«Така моя воля!»  </a:t>
            </a:r>
          </a:p>
          <a:p>
            <a:pPr marL="0" indent="0">
              <a:buNone/>
            </a:pPr>
            <a:r>
              <a:rPr lang="uk-UA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Франциск І</a:t>
            </a: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«Я одружена з усією Англією» </a:t>
            </a:r>
          </a:p>
          <a:p>
            <a:pPr marL="0" indent="0">
              <a:buNone/>
            </a:pPr>
            <a:r>
              <a:rPr lang="uk-UA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Єлизавета І</a:t>
            </a:r>
            <a:endParaRPr lang="en-US" sz="1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2Б 4Г 5А</a:t>
            </a:r>
          </a:p>
          <a:p>
            <a:pPr marL="0" indent="0">
              <a:buNone/>
            </a:pPr>
            <a:endParaRPr lang="uk-UA" sz="1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Франциск I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054" y="1521093"/>
            <a:ext cx="1592572" cy="1988734"/>
          </a:xfrm>
          <a:prstGeom prst="rect">
            <a:avLst/>
          </a:prstGeom>
        </p:spPr>
      </p:pic>
      <p:sp>
        <p:nvSpPr>
          <p:cNvPr id="10" name="AutoShape 6" descr="Королева фей и покровительница пиратов: факты о Елизавете 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Королева фей и покровительница пиратов: факты о Елизавете I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054" y="4358243"/>
            <a:ext cx="1696255" cy="203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1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0030"/>
            <a:ext cx="11353800" cy="5403273"/>
          </a:xfrm>
          <a:scene3d>
            <a:camera prst="perspectiveContrastingRightFacing"/>
            <a:lightRig rig="threePt" dir="t"/>
          </a:scene3d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sz="9600" dirty="0" smtClean="0"/>
          </a:p>
          <a:p>
            <a:pPr marL="0" indent="0" algn="ctr">
              <a:buNone/>
            </a:pPr>
            <a:r>
              <a:rPr lang="uk-UA" sz="9600" dirty="0" smtClean="0"/>
              <a:t>Дякую за увагу!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42664866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669</Words>
  <Application>Microsoft Office PowerPoint</Application>
  <PresentationFormat>Широкоэкранный</PresentationFormat>
  <Paragraphs>162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Тема Office</vt:lpstr>
      <vt:lpstr>Урок узагальнення  за розділом ІІІ  «Держави Західної Європи  в XVI –XVII ст.»</vt:lpstr>
      <vt:lpstr>Мета:</vt:lpstr>
      <vt:lpstr>Критерії оцінювання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Відповіді на питання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Рома</cp:lastModifiedBy>
  <cp:revision>48</cp:revision>
  <dcterms:created xsi:type="dcterms:W3CDTF">2020-12-09T18:09:58Z</dcterms:created>
  <dcterms:modified xsi:type="dcterms:W3CDTF">2023-02-27T09:41:22Z</dcterms:modified>
</cp:coreProperties>
</file>