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6" r:id="rId3"/>
    <p:sldId id="258" r:id="rId4"/>
    <p:sldId id="296" r:id="rId5"/>
    <p:sldId id="257" r:id="rId6"/>
    <p:sldId id="294" r:id="rId7"/>
    <p:sldId id="270" r:id="rId8"/>
    <p:sldId id="281" r:id="rId9"/>
    <p:sldId id="267" r:id="rId10"/>
    <p:sldId id="290" r:id="rId11"/>
    <p:sldId id="288" r:id="rId12"/>
    <p:sldId id="265" r:id="rId13"/>
    <p:sldId id="298" r:id="rId14"/>
    <p:sldId id="268" r:id="rId15"/>
    <p:sldId id="289" r:id="rId16"/>
    <p:sldId id="299" r:id="rId17"/>
    <p:sldId id="295" r:id="rId18"/>
    <p:sldId id="297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71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fld id="{6BE68B4D-C906-4AD5-AF41-DADC6BFBE895}" type="datetimeFigureOut">
              <a:rPr lang="uk-UA" smtClean="0"/>
              <a:pPr/>
              <a:t>22.01.2019</a:t>
            </a:fld>
            <a:endParaRPr lang="uk-U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7BF7F58-2B56-47AE-B073-D2AB736EBB95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15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5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5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615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615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</a:t>
            </a:r>
            <a:r>
              <a:rPr lang="uk-UA" sz="2800" b="1" i="1" dirty="0" smtClean="0">
                <a:solidFill>
                  <a:srgbClr val="C00000"/>
                </a:solidFill>
              </a:rPr>
              <a:t>Прийом «Географічний диктант»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1.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Основними типами ґрунтів України є... 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2.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Видова назва ґрунтів Українських Карпат. 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3.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Назвіть ґрунтоутворювальні чинники. 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4.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Ґрунти змінюються залежно від...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5.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Ґрунти, які утворилися в разі недостатньої зволоженості під бідною степовою рослинністю…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6.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Людський фактор, який сприяє зниженню родючості ґрунтів…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7.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Якими чинниками обумовлено формування різних типів чорноземних ґрунтів? 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8.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Поліські ґрунти, що формуються під сосновими і мішаними лісами…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9. </a:t>
            </a:r>
            <a:r>
              <a:rPr lang="uk-UA" sz="2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Пошарова будова ґрунту…</a:t>
            </a:r>
            <a:r>
              <a:rPr lang="uk-UA" sz="2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 </a:t>
            </a:r>
            <a:endParaRPr lang="uk-UA" sz="2800" b="1" dirty="0">
              <a:solidFill>
                <a:schemeClr val="accent4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Перевір себе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1. Основними типами ґрунтів України є... 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дерново-підзолисті, чорноземи типові, звичайні, південні, каштанові ґрунти, буроземи).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2. Видова назва ґрунтів Українських Карпат. 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Буроземи)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3. Назвіть ґрунтоутворювальні чинники. 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(Гірська порода,  рослини, тварини, клімат, рельєф, час, господарська діяльність)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4.Ґрунти змінюються залежно від...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 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(клімату).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5. Ґрунти, які утворилися в разі недостатньої зволоженості під бідною степовою рослинністю.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Каштанові)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6. Людський фактор, який сприяє зниженню родючості ґрунтів.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 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Господарська діяльність людини)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7.Якими чинниками обумовлено формування різних типів чорноземних ґрунтів? 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Ступінь зволоженості)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8. Поліські ґрунти, що формуються під сосновими і мішаними лісами.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 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Дерново-підзолисті)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pPr>
              <a:buNone/>
            </a:pPr>
            <a:r>
              <a:rPr lang="uk-UA" sz="1800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9.Пошарова будова ґрунту.</a:t>
            </a:r>
            <a:r>
              <a:rPr lang="uk-UA" sz="18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 (</a:t>
            </a:r>
            <a:r>
              <a:rPr lang="uk-UA" sz="1800" b="1" i="1" dirty="0" smtClean="0">
                <a:solidFill>
                  <a:srgbClr val="C00000"/>
                </a:solidFill>
                <a:effectLst/>
              </a:rPr>
              <a:t>Ґрунтовий профіль)</a:t>
            </a:r>
            <a:endParaRPr lang="ru-RU" sz="1800" b="1" dirty="0" smtClean="0">
              <a:solidFill>
                <a:srgbClr val="C00000"/>
              </a:solidFill>
              <a:effectLst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Ґрунтознавець</a:t>
            </a:r>
            <a:r>
              <a:rPr lang="ru-RU" dirty="0" smtClean="0"/>
              <a:t> — Василь </a:t>
            </a:r>
            <a:r>
              <a:rPr lang="ru-RU" dirty="0" err="1" smtClean="0"/>
              <a:t>Докучаєв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30722" name="Picture 2" descr="Докучає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337185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Тема уроку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6000" b="1" dirty="0" smtClean="0"/>
              <a:t>Ґрунтові ресурси та їх охорона</a:t>
            </a:r>
            <a:endParaRPr lang="ru-RU" sz="6000" b="1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 дізнаєтесь: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b="1" dirty="0" smtClean="0"/>
              <a:t>про використання ґрунтових ресурсів України;</a:t>
            </a:r>
            <a:endParaRPr lang="uk-UA" dirty="0"/>
          </a:p>
          <a:p>
            <a:r>
              <a:rPr lang="uk-UA" dirty="0" smtClean="0"/>
              <a:t> </a:t>
            </a:r>
            <a:r>
              <a:rPr lang="uk-UA" b="1" dirty="0" smtClean="0"/>
              <a:t>основні заходи раціонального використання і охорони земельних ресурсів 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Картинки по запросу мінерали та гірські поро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9942" name="AutoShape 6" descr="Картинки по запросу мінерали та гірські поро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Картинки по запросу засолення грунт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Картинки по запросу засолення грунт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Картинки по запросу засолення грунт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://player.myshared.ru/24/1274755/slides/slid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layer.myshared.ru/17/1114679/slides/slide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17/1114679/slides/slide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layer.myshared.ru/17/1114679/slides/slid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деградація грунтів в украї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ru-RU" dirty="0" err="1" smtClean="0"/>
              <a:t>Методичний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«</a:t>
            </a:r>
            <a:r>
              <a:rPr lang="ru-RU" dirty="0" err="1" smtClean="0"/>
              <a:t>Географічна</a:t>
            </a:r>
            <a:r>
              <a:rPr lang="ru-RU" dirty="0" smtClean="0"/>
              <a:t> </a:t>
            </a:r>
            <a:r>
              <a:rPr lang="ru-RU" dirty="0" err="1" smtClean="0"/>
              <a:t>лабораторія</a:t>
            </a:r>
            <a:r>
              <a:rPr lang="ru-RU" dirty="0" smtClean="0"/>
              <a:t>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 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Користуючись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додатковими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джерелами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інформації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,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опишіть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основні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напрями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uk-UA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поліпшення </a:t>
            </a:r>
            <a:r>
              <a:rPr lang="uk-UA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родючості</a:t>
            </a:r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uk-UA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та відновлення  </a:t>
            </a:r>
            <a:r>
              <a:rPr lang="uk-UA" b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ґрунтів</a:t>
            </a:r>
            <a:endParaRPr lang="ru-RU" b="1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  <a:p>
            <a:pPr algn="ctr">
              <a:buNone/>
            </a:pPr>
            <a:r>
              <a:rPr lang="uk-UA" dirty="0" smtClean="0"/>
              <a:t> </a:t>
            </a:r>
            <a:r>
              <a:rPr lang="uk-UA" b="1" dirty="0" smtClean="0"/>
              <a:t>Меліорація            Рекультивація               </a:t>
            </a:r>
            <a:endParaRPr lang="uk-UA" b="1" dirty="0" smtClean="0"/>
          </a:p>
          <a:p>
            <a:pPr>
              <a:buNone/>
            </a:pP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r>
              <a:rPr lang="uk-UA" b="0" dirty="0" smtClean="0"/>
              <a:t>Методичний прийом «Картографічний практикум»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54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На </a:t>
            </a:r>
            <a:r>
              <a:rPr lang="uk-UA" sz="54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контурній карті позначте географію </a:t>
            </a:r>
            <a:r>
              <a:rPr lang="uk-UA" sz="5400" b="1" i="1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деградованих ґрунтів</a:t>
            </a:r>
            <a:endParaRPr lang="ru-RU" sz="5400" b="1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map9.gif (57100 byt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0"/>
            <a:ext cx="9134475" cy="6848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357562"/>
            <a:ext cx="8229600" cy="1143000"/>
          </a:xfrm>
        </p:spPr>
        <p:txBody>
          <a:bodyPr/>
          <a:lstStyle/>
          <a:p>
            <a:pPr algn="l"/>
            <a:r>
              <a:rPr lang="ru-RU" sz="4000" dirty="0" err="1" smtClean="0">
                <a:solidFill>
                  <a:srgbClr val="C00000"/>
                </a:solidFill>
                <a:effectLst/>
              </a:rPr>
              <a:t>Бесіда</a:t>
            </a:r>
            <a:r>
              <a:rPr lang="ru-RU" sz="3600" dirty="0" smtClean="0">
                <a:effectLst/>
              </a:rPr>
              <a:t/>
            </a:r>
            <a:br>
              <a:rPr lang="ru-RU" sz="3600" dirty="0" smtClean="0">
                <a:effectLst/>
              </a:rPr>
            </a:b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1. Яка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площа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земельних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угідь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України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?</a:t>
            </a:r>
            <a:b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2.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Назвіть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основні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напрямки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використання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ґрунтових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ресурсів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у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нашій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державі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.</a:t>
            </a:r>
            <a:b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</a:b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3.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Запропонуйте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шляхи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поліпшення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ґрунтового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покриву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,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наприклад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, у межах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своєї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дачної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чи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присадибної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3600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ділянки</a:t>
            </a:r>
            <a:r>
              <a:rPr lang="ru-RU" sz="36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Опрацювати  параграф 33;</a:t>
            </a:r>
          </a:p>
          <a:p>
            <a:r>
              <a:rPr lang="uk-UA" dirty="0" smtClean="0"/>
              <a:t> підготувати дослідження </a:t>
            </a:r>
            <a:r>
              <a:rPr lang="uk-UA" dirty="0" err="1" smtClean="0"/>
              <a:t>“Вплив</a:t>
            </a:r>
            <a:r>
              <a:rPr lang="uk-UA" dirty="0" smtClean="0"/>
              <a:t> людини на родючість </a:t>
            </a:r>
            <a:r>
              <a:rPr lang="uk-UA" dirty="0" err="1" smtClean="0"/>
              <a:t>грунту”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3">
      <a:dk1>
        <a:srgbClr val="2A5400"/>
      </a:dk1>
      <a:lt1>
        <a:srgbClr val="FFFFFF"/>
      </a:lt1>
      <a:dk2>
        <a:srgbClr val="4A9400"/>
      </a:dk2>
      <a:lt2>
        <a:srgbClr val="BAE8BA"/>
      </a:lt2>
      <a:accent1>
        <a:srgbClr val="33CC33"/>
      </a:accent1>
      <a:accent2>
        <a:srgbClr val="99CC00"/>
      </a:accent2>
      <a:accent3>
        <a:srgbClr val="B1C8AA"/>
      </a:accent3>
      <a:accent4>
        <a:srgbClr val="DADADA"/>
      </a:accent4>
      <a:accent5>
        <a:srgbClr val="ADE2AD"/>
      </a:accent5>
      <a:accent6>
        <a:srgbClr val="8AB900"/>
      </a:accent6>
      <a:hlink>
        <a:srgbClr val="99FF33"/>
      </a:hlink>
      <a:folHlink>
        <a:srgbClr val="FFFF99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Гендерна рівність</Template>
  <TotalTime>722</TotalTime>
  <Words>102</Words>
  <Application>Microsoft Office PowerPoint</Application>
  <PresentationFormat>Экран (4:3)</PresentationFormat>
  <Paragraphs>29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Течение</vt:lpstr>
      <vt:lpstr> </vt:lpstr>
      <vt:lpstr>Перевір себе</vt:lpstr>
      <vt:lpstr>Слайд 3</vt:lpstr>
      <vt:lpstr>«Ґрунтознавець — Василь Докучаєв».</vt:lpstr>
      <vt:lpstr>Тема уроку </vt:lpstr>
      <vt:lpstr>Ви дізнаєтесь: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Методичний прийом «Географічна лабораторія» </vt:lpstr>
      <vt:lpstr>Методичний прийом «Картографічний практикум» </vt:lpstr>
      <vt:lpstr>Слайд 16</vt:lpstr>
      <vt:lpstr>Бесіда 1. Яка площа земельних угідь України? 2. Назвіть основні напрямки використання ґрунтових ресурсів у нашій державі. 3. Запропонуйте шляхи поліпшення ґрунтового покриву, наприклад, у межах своєї дачної чи присадибної ділянки. </vt:lpstr>
      <vt:lpstr>Домашнє завдання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Класифікація мінеральних ресурсів. Ресурсозабезпеченість країн .  </dc:title>
  <dc:creator>ALLA</dc:creator>
  <cp:lastModifiedBy>Компик</cp:lastModifiedBy>
  <cp:revision>63</cp:revision>
  <dcterms:created xsi:type="dcterms:W3CDTF">2017-10-22T10:30:05Z</dcterms:created>
  <dcterms:modified xsi:type="dcterms:W3CDTF">2019-01-22T15:58:21Z</dcterms:modified>
</cp:coreProperties>
</file>