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5" r:id="rId10"/>
    <p:sldId id="263" r:id="rId11"/>
    <p:sldId id="268" r:id="rId12"/>
    <p:sldId id="266" r:id="rId13"/>
    <p:sldId id="264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713" autoAdjust="0"/>
  </p:normalViewPr>
  <p:slideViewPr>
    <p:cSldViewPr>
      <p:cViewPr varScale="1">
        <p:scale>
          <a:sx n="45" d="100"/>
          <a:sy n="45" d="100"/>
        </p:scale>
        <p:origin x="10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26B34-E411-440C-8A31-E304DC2DB7CE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114F6-351A-41C2-88F1-FF948410E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75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81DFEC4-008F-4CB9-A5FD-8232FF2E8722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604CCAA-504C-46F3-800C-57FFE6B9EF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48200" y="2204864"/>
            <a:ext cx="6856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Тема</a:t>
            </a:r>
            <a:r>
              <a:rPr lang="ru-RU" sz="54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уроку</a:t>
            </a:r>
            <a:r>
              <a:rPr lang="ru-RU" sz="54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:</a:t>
            </a:r>
          </a:p>
          <a:p>
            <a:pPr algn="ctr"/>
            <a:r>
              <a:rPr lang="ru-RU" sz="5400" b="1" cap="all" spc="0" dirty="0" err="1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Ландшафти</a:t>
            </a:r>
            <a:r>
              <a:rPr lang="ru-RU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err="1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Укра</a:t>
            </a:r>
            <a:r>
              <a:rPr lang="uk-UA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ї</a:t>
            </a:r>
            <a:r>
              <a:rPr lang="ru-RU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ни</a:t>
            </a:r>
            <a:endParaRPr lang="ru-RU" sz="5400" b="1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0"/>
            <a:ext cx="807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cap="all" dirty="0" smtClean="0">
                <a:ln/>
                <a:solidFill>
                  <a:srgbClr val="C00000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Визначення Ландшафту</a:t>
            </a:r>
            <a:endParaRPr lang="ru-RU" sz="5400" b="1" cap="all" dirty="0">
              <a:ln/>
              <a:solidFill>
                <a:srgbClr val="C00000"/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844824"/>
            <a:ext cx="71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Ландшафт- це система (складне природне утворення) , яке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складається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 простих елементів (природних компонентів).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403988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Каленик</a:t>
            </a:r>
          </a:p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Іванович </a:t>
            </a:r>
          </a:p>
          <a:p>
            <a:pPr algn="ctr"/>
            <a:r>
              <a:rPr lang="uk-UA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uk-UA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еренчук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06" y="2786058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Народився:14 листопада 1904 року в селі Біла   , Хмельницької  області.</a:t>
            </a:r>
          </a:p>
          <a:p>
            <a:r>
              <a:rPr lang="uk-UA" dirty="0" smtClean="0"/>
              <a:t>Помер: 5 лютого 1984 року у Львові</a:t>
            </a:r>
            <a:endParaRPr lang="ru-RU" dirty="0"/>
          </a:p>
        </p:txBody>
      </p:sp>
      <p:pic>
        <p:nvPicPr>
          <p:cNvPr id="7" name="Рисунок 6" descr="Gerenchy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767271"/>
            <a:ext cx="2521798" cy="284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88024" y="1143125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</a:t>
            </a:r>
            <a:r>
              <a:rPr lang="uk-UA" sz="3200" dirty="0" smtClean="0"/>
              <a:t> </a:t>
            </a:r>
            <a:r>
              <a:rPr lang="uk-UA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Твори:</a:t>
            </a:r>
            <a:endParaRPr lang="ru-RU" sz="3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6" y="857232"/>
            <a:ext cx="43577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endParaRPr lang="en-US" sz="3200" dirty="0"/>
          </a:p>
          <a:p>
            <a:r>
              <a:rPr lang="uk-UA" sz="3200" dirty="0" smtClean="0"/>
              <a:t>1.”Природа Українських Карпат"</a:t>
            </a:r>
          </a:p>
          <a:p>
            <a:endParaRPr lang="uk-UA" sz="3200" dirty="0" smtClean="0"/>
          </a:p>
          <a:p>
            <a:endParaRPr lang="uk-UA" sz="3200" dirty="0" smtClean="0"/>
          </a:p>
          <a:p>
            <a:endParaRPr lang="uk-UA" sz="3200" dirty="0" smtClean="0"/>
          </a:p>
          <a:p>
            <a:r>
              <a:rPr lang="uk-UA" sz="3200" dirty="0" smtClean="0"/>
              <a:t>2.”Фізико-географічне районування Української РСР”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42852"/>
            <a:ext cx="8572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Природний    комплекс     складається  з                природних    компонентів.</a:t>
            </a:r>
            <a:r>
              <a:rPr lang="uk-UA" sz="3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3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000364" y="1714488"/>
            <a:ext cx="2500330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113696" y="2097938"/>
            <a:ext cx="228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Природні 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Компоненти.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 rot="3979806">
            <a:off x="2221056" y="2573842"/>
            <a:ext cx="285752" cy="668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882337">
            <a:off x="2844546" y="3210092"/>
            <a:ext cx="285752" cy="668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143372" y="3571876"/>
            <a:ext cx="285752" cy="668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9260123">
            <a:off x="5393589" y="3301502"/>
            <a:ext cx="285752" cy="668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7436784">
            <a:off x="6006935" y="2560188"/>
            <a:ext cx="285752" cy="668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8596" y="2857496"/>
            <a:ext cx="157163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клімат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3929066"/>
            <a:ext cx="157163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води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868" y="4357694"/>
            <a:ext cx="157163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ґрунти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43570" y="4071942"/>
            <a:ext cx="157163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рослини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72264" y="2857496"/>
            <a:ext cx="157163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тварини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32" y="4727026"/>
            <a:ext cx="2981299" cy="1946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0" y="4727025"/>
            <a:ext cx="2897246" cy="1946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3428992" y="2214554"/>
            <a:ext cx="2357454" cy="171451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63080" y="2471644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Вплив сонячної радіації на формування ландшафтів.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 rot="5400000">
            <a:off x="2821769" y="2678901"/>
            <a:ext cx="428628" cy="785818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6000760" y="2643182"/>
            <a:ext cx="428628" cy="857256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0800000">
            <a:off x="4357686" y="1700808"/>
            <a:ext cx="428628" cy="513746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410364">
            <a:off x="3068635" y="3757305"/>
            <a:ext cx="428628" cy="81136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9703472">
            <a:off x="5693263" y="3763570"/>
            <a:ext cx="428628" cy="856158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58" name="Picture 2" descr="http://hovrashok.com.ua/images/Nov/15/f5565aa8034dd9fdbe463cfa4f0f0145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88640"/>
            <a:ext cx="2239484" cy="14183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929058" y="128869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</a:t>
            </a:r>
            <a:r>
              <a:rPr lang="uk-UA" b="1" dirty="0" smtClean="0">
                <a:solidFill>
                  <a:schemeClr val="bg1"/>
                </a:solidFill>
              </a:rPr>
              <a:t>Клімат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4" name="Рисунок 13" descr="климат 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4841" y="2214554"/>
            <a:ext cx="2136822" cy="16303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856519" y="3487307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Вода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6" name="Рисунок 15" descr="климат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4643446"/>
            <a:ext cx="2595136" cy="17335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7020272" y="594928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Ґрунти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8" name="Рисунок 17" descr="климат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00166" y="4643446"/>
            <a:ext cx="2514591" cy="17414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2920138" y="592675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Рослини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 descr="кпимат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1" y="2357430"/>
            <a:ext cx="2174876" cy="16311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1393009" y="3590241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Тварини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плит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294" y="2629014"/>
            <a:ext cx="2592498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367244" y="3565118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</a:t>
            </a:r>
            <a:r>
              <a:rPr lang="uk-U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Рельєф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Рисунок 12" descr="тектони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462236"/>
            <a:ext cx="2462295" cy="1758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572264" y="407194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</a:rPr>
              <a:t>   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ривнин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67244" y="4581128"/>
            <a:ext cx="2915817" cy="19426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Стрелка вниз 16"/>
          <p:cNvSpPr/>
          <p:nvPr/>
        </p:nvSpPr>
        <p:spPr>
          <a:xfrm rot="5400000">
            <a:off x="2518347" y="1594221"/>
            <a:ext cx="428628" cy="785818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75856" y="1052736"/>
            <a:ext cx="2232248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5933882" y="1563062"/>
            <a:ext cx="428628" cy="848136"/>
          </a:xfrm>
          <a:prstGeom prst="downArrow">
            <a:avLst>
              <a:gd name="adj1" fmla="val 50000"/>
              <a:gd name="adj2" fmla="val 58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211960" y="2924944"/>
            <a:ext cx="428628" cy="785818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51520" y="1124744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Рух </a:t>
            </a:r>
          </a:p>
          <a:p>
            <a: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літосферних</a:t>
            </a:r>
          </a:p>
          <a:p>
            <a: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плит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48264" y="119675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Тектонічна структура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53335" y="1248466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Вплив внутрішніх сил Землі на формування ландшафтів</a:t>
            </a:r>
            <a:r>
              <a:rPr lang="uk-UA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635896" y="1988840"/>
            <a:ext cx="1944216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355976" y="3356992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2627784" y="2564904"/>
            <a:ext cx="1008112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580112" y="2564904"/>
            <a:ext cx="100811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689430" y="1934252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Вплив діяльності людини на  формування ландшафтів.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460486"/>
            <a:ext cx="2551301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2736304" cy="18074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76672"/>
            <a:ext cx="2750662" cy="1917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740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14290"/>
            <a:ext cx="82153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Процеси в зовнішніх </a:t>
            </a:r>
          </a:p>
          <a:p>
            <a:pPr algn="ctr"/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оболонках Землі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150017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Земна кора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земна кор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071546"/>
            <a:ext cx="1333509" cy="10001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57356" y="264318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 </a:t>
            </a:r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Гідросфера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презентация 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428868"/>
            <a:ext cx="1333507" cy="1000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928794" y="400050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  </a:t>
            </a:r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Літосфера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 descr="литосфер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3786190"/>
            <a:ext cx="1531924" cy="1074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143108" y="557214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Біосфера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Рисунок 12" descr="биосфер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808" y="5283205"/>
            <a:ext cx="1540177" cy="1251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Левая фигурная скобка 23"/>
          <p:cNvSpPr/>
          <p:nvPr/>
        </p:nvSpPr>
        <p:spPr>
          <a:xfrm>
            <a:off x="4139952" y="1414619"/>
            <a:ext cx="500066" cy="5001667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00562" y="1857364"/>
            <a:ext cx="3714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Теплообмін</a:t>
            </a:r>
          </a:p>
          <a:p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Вологообмін </a:t>
            </a:r>
          </a:p>
          <a:p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Обмін мінеральними і органічними речовинами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6660" y="4860342"/>
            <a:ext cx="1445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Атмосфера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0401" y="1198780"/>
            <a:ext cx="79208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Відділи   –           наземні                              водні;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Класи     -     рівнинні 93%                                     гірські 7%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Типи        -       </a:t>
            </a:r>
            <a:r>
              <a:rPr lang="uk-UA" sz="2000" b="1" dirty="0" err="1" smtClean="0"/>
              <a:t>мішанолісові</a:t>
            </a:r>
            <a:r>
              <a:rPr lang="uk-UA" sz="2000" b="1" dirty="0" smtClean="0"/>
              <a:t> 17%  </a:t>
            </a:r>
          </a:p>
          <a:p>
            <a:r>
              <a:rPr lang="uk-UA" sz="2000" b="1" dirty="0" smtClean="0"/>
              <a:t>                        </a:t>
            </a:r>
            <a:r>
              <a:rPr lang="uk-UA" sz="2000" b="1" dirty="0" err="1" smtClean="0"/>
              <a:t>широколистнолісові</a:t>
            </a:r>
            <a:r>
              <a:rPr lang="uk-UA" sz="2000" b="1" dirty="0" smtClean="0"/>
              <a:t> 7%</a:t>
            </a:r>
          </a:p>
          <a:p>
            <a:r>
              <a:rPr lang="uk-UA" sz="2000" b="1" dirty="0" smtClean="0"/>
              <a:t>                        </a:t>
            </a:r>
            <a:r>
              <a:rPr lang="uk-UA" sz="2000" b="1" dirty="0" smtClean="0"/>
              <a:t>л</a:t>
            </a:r>
            <a:r>
              <a:rPr lang="en-US" sz="2000" b="1" dirty="0" err="1" smtClean="0"/>
              <a:t>i</a:t>
            </a:r>
            <a:r>
              <a:rPr lang="ru-RU" sz="2000" b="1" dirty="0" err="1" smtClean="0"/>
              <a:t>состепов</a:t>
            </a:r>
            <a:r>
              <a:rPr lang="en-US" sz="2000" b="1" dirty="0" err="1" smtClean="0"/>
              <a:t>i</a:t>
            </a:r>
            <a:r>
              <a:rPr lang="ru-RU" sz="2000" b="1" dirty="0" smtClean="0"/>
              <a:t> 31%</a:t>
            </a:r>
            <a:endParaRPr lang="uk-UA" sz="2000" b="1" dirty="0" smtClean="0"/>
          </a:p>
          <a:p>
            <a:r>
              <a:rPr lang="uk-UA" sz="2000" b="1" dirty="0"/>
              <a:t> </a:t>
            </a:r>
            <a:r>
              <a:rPr lang="uk-UA" sz="2000" b="1" dirty="0" smtClean="0"/>
              <a:t>                       </a:t>
            </a:r>
            <a:r>
              <a:rPr lang="uk-UA" sz="2000" b="1" dirty="0" smtClean="0"/>
              <a:t>степові </a:t>
            </a:r>
            <a:r>
              <a:rPr lang="uk-UA" sz="2000" b="1" dirty="0" smtClean="0"/>
              <a:t>38%</a:t>
            </a:r>
          </a:p>
          <a:p>
            <a:endParaRPr lang="uk-UA" sz="2000" b="1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 підтипи   -    </a:t>
            </a:r>
            <a:r>
              <a:rPr lang="uk-UA" sz="2000" b="1" dirty="0" err="1" smtClean="0"/>
              <a:t>північностепові</a:t>
            </a:r>
            <a:endParaRPr lang="uk-UA" sz="2000" b="1" dirty="0" smtClean="0"/>
          </a:p>
          <a:p>
            <a:r>
              <a:rPr lang="uk-UA" sz="2000" b="1" dirty="0" smtClean="0"/>
              <a:t>                      </a:t>
            </a:r>
            <a:r>
              <a:rPr lang="uk-UA" sz="2000" b="1" dirty="0" err="1" smtClean="0"/>
              <a:t>середньостепові</a:t>
            </a:r>
            <a:r>
              <a:rPr lang="uk-UA" sz="2000" b="1" dirty="0" smtClean="0"/>
              <a:t>  </a:t>
            </a:r>
          </a:p>
          <a:p>
            <a:r>
              <a:rPr lang="uk-UA" sz="2000" b="1" dirty="0" smtClean="0"/>
              <a:t>                      </a:t>
            </a:r>
            <a:r>
              <a:rPr lang="uk-UA" sz="2000" b="1" dirty="0" err="1" smtClean="0"/>
              <a:t>південностепові</a:t>
            </a:r>
            <a:endParaRPr lang="uk-UA" sz="2000" b="1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699792" y="15567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203848" y="1628800"/>
            <a:ext cx="1944216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03848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241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36096" y="299695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6588224" y="2276872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88024" y="2996952"/>
            <a:ext cx="4355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Карпатські 6%                 Кримські 1%                                               </a:t>
            </a:r>
          </a:p>
          <a:p>
            <a:r>
              <a:rPr lang="uk-UA" b="1" dirty="0" smtClean="0"/>
              <a:t>                                   </a:t>
            </a:r>
          </a:p>
          <a:p>
            <a:r>
              <a:rPr lang="uk-UA" b="1" dirty="0" smtClean="0"/>
              <a:t>                          Південний берег Криму</a:t>
            </a:r>
          </a:p>
          <a:p>
            <a:r>
              <a:rPr lang="uk-UA" dirty="0" smtClean="0"/>
              <a:t>                 </a:t>
            </a:r>
          </a:p>
          <a:p>
            <a:r>
              <a:rPr lang="uk-UA" dirty="0" smtClean="0"/>
              <a:t>                                                                            </a:t>
            </a:r>
            <a:endParaRPr lang="ru-RU" dirty="0"/>
          </a:p>
        </p:txBody>
      </p:sp>
      <p:pic>
        <p:nvPicPr>
          <p:cNvPr id="11" name="Рисунок 10" descr="Ворон дворе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0847" y="4026841"/>
            <a:ext cx="1224136" cy="1080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карпат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0841" y="3520559"/>
            <a:ext cx="1614446" cy="10766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Кры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98325" y="4034539"/>
            <a:ext cx="1284022" cy="10990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Лес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742" y="5300653"/>
            <a:ext cx="1512168" cy="14401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листяний ліс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5970" y="5321740"/>
            <a:ext cx="1344150" cy="13979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лісостеп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43180" y="5373804"/>
            <a:ext cx="1440160" cy="1368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теп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50342" y="5370677"/>
            <a:ext cx="1440160" cy="1335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971600" y="116632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КЛАСИФІКАЦІЯ ЛАНДШАФТІВ.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16675" y="214290"/>
            <a:ext cx="36234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Карпати ,Крим.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7422" y="1285860"/>
            <a:ext cx="25003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Українські Карпати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3438" y="1285860"/>
            <a:ext cx="2143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Кримські гори</a:t>
            </a:r>
            <a:endParaRPr lang="ru-RU" sz="3200" dirty="0">
              <a:solidFill>
                <a:srgbClr val="0070C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1571616" y="4000492"/>
            <a:ext cx="5643578" cy="7143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4338" name="Picture 2" descr="http://www.newsfiber.com/thumb/20160927-2533674FD4A0BD2B-0-0-A136052-F82DEA0137F94EC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696" y="1213641"/>
            <a:ext cx="2195736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40" name="Picture 4" descr="http://delmare.com.ua/wp-content/uploads/2014/06/kartin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214422"/>
            <a:ext cx="2106472" cy="1854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Блок-схема: задержка 8"/>
          <p:cNvSpPr/>
          <p:nvPr/>
        </p:nvSpPr>
        <p:spPr>
          <a:xfrm rot="16200000">
            <a:off x="464315" y="4036223"/>
            <a:ext cx="3036115" cy="2393173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00100" y="4143380"/>
            <a:ext cx="21431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Субальпійські луки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Мішані ліси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Широколистні ліси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857224" y="4643446"/>
            <a:ext cx="2214578" cy="15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85786" y="5643578"/>
            <a:ext cx="24288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трелка вверх 17"/>
          <p:cNvSpPr/>
          <p:nvPr/>
        </p:nvSpPr>
        <p:spPr>
          <a:xfrm>
            <a:off x="1857356" y="4572008"/>
            <a:ext cx="285752" cy="357190"/>
          </a:xfrm>
          <a:prstGeom prst="up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>
            <a:off x="1857356" y="5429264"/>
            <a:ext cx="285752" cy="357190"/>
          </a:xfrm>
          <a:prstGeom prst="up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задержка 19"/>
          <p:cNvSpPr/>
          <p:nvPr/>
        </p:nvSpPr>
        <p:spPr>
          <a:xfrm rot="16200000">
            <a:off x="5250661" y="4036223"/>
            <a:ext cx="3036115" cy="2393173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715008" y="4214819"/>
            <a:ext cx="21431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Луки</a:t>
            </a:r>
          </a:p>
          <a:p>
            <a:endParaRPr lang="uk-UA" dirty="0" smtClean="0"/>
          </a:p>
          <a:p>
            <a:r>
              <a:rPr lang="uk-UA" dirty="0" smtClean="0"/>
              <a:t>Мішані ліси</a:t>
            </a:r>
          </a:p>
          <a:p>
            <a:endParaRPr lang="uk-UA" dirty="0" smtClean="0"/>
          </a:p>
          <a:p>
            <a:r>
              <a:rPr lang="uk-UA" dirty="0" smtClean="0"/>
              <a:t>Широколистні ліси</a:t>
            </a:r>
          </a:p>
          <a:p>
            <a:endParaRPr lang="uk-UA" dirty="0" smtClean="0"/>
          </a:p>
          <a:p>
            <a:r>
              <a:rPr lang="uk-UA" dirty="0" smtClean="0"/>
              <a:t>Посушливий лісостеп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715008" y="4643446"/>
            <a:ext cx="214314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20" idx="0"/>
            <a:endCxn id="20" idx="2"/>
          </p:cNvCxnSpPr>
          <p:nvPr/>
        </p:nvCxnSpPr>
        <p:spPr>
          <a:xfrm rot="10800000" flipH="1">
            <a:off x="5572131" y="5232809"/>
            <a:ext cx="239317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572132" y="5857892"/>
            <a:ext cx="235745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трелка вверх 28"/>
          <p:cNvSpPr/>
          <p:nvPr/>
        </p:nvSpPr>
        <p:spPr>
          <a:xfrm>
            <a:off x="6357950" y="4572008"/>
            <a:ext cx="285752" cy="285752"/>
          </a:xfrm>
          <a:prstGeom prst="up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верх 29"/>
          <p:cNvSpPr/>
          <p:nvPr/>
        </p:nvSpPr>
        <p:spPr>
          <a:xfrm>
            <a:off x="6429388" y="5072074"/>
            <a:ext cx="285752" cy="285752"/>
          </a:xfrm>
          <a:prstGeom prst="up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верх 30"/>
          <p:cNvSpPr/>
          <p:nvPr/>
        </p:nvSpPr>
        <p:spPr>
          <a:xfrm>
            <a:off x="6429388" y="5643578"/>
            <a:ext cx="285752" cy="285752"/>
          </a:xfrm>
          <a:prstGeom prst="up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Одиниці фізико – географічного районування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436096" y="1484784"/>
            <a:ext cx="360040" cy="2160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3275856" y="1484784"/>
            <a:ext cx="360040" cy="2160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31640" y="1827323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зональні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6096" y="184482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азональні</a:t>
            </a:r>
            <a:endParaRPr lang="ru-RU" sz="2400" b="1" dirty="0">
              <a:solidFill>
                <a:srgbClr val="C000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763688" y="2286164"/>
            <a:ext cx="0" cy="2787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3568" y="2780928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природні пояси</a:t>
            </a:r>
            <a:endParaRPr lang="ru-RU" sz="2000" b="1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763688" y="3284984"/>
            <a:ext cx="0" cy="2880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3568" y="378904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п</a:t>
            </a:r>
            <a:r>
              <a:rPr lang="uk-UA" sz="2000" b="1" dirty="0" smtClean="0"/>
              <a:t>риродні зони</a:t>
            </a:r>
            <a:endParaRPr lang="ru-RU" sz="2000" b="1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763688" y="4293096"/>
            <a:ext cx="0" cy="2880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3568" y="4725144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п</a:t>
            </a:r>
            <a:r>
              <a:rPr lang="uk-UA" sz="2000" b="1" dirty="0" smtClean="0"/>
              <a:t>риродні </a:t>
            </a:r>
            <a:r>
              <a:rPr lang="uk-UA" sz="2000" b="1" dirty="0" err="1" smtClean="0"/>
              <a:t>підзони</a:t>
            </a:r>
            <a:endParaRPr lang="ru-RU" sz="2000" b="1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5292080" y="2286164"/>
            <a:ext cx="288032" cy="1347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372200" y="2286164"/>
            <a:ext cx="360040" cy="1347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27984" y="2564904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материки</a:t>
            </a:r>
            <a:endParaRPr lang="ru-RU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516216" y="2564904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   океани</a:t>
            </a:r>
            <a:endParaRPr lang="ru-RU" sz="2000" b="1" dirty="0"/>
          </a:p>
        </p:txBody>
      </p:sp>
      <p:cxnSp>
        <p:nvCxnSpPr>
          <p:cNvPr id="25" name="Прямая со стрелкой 24"/>
          <p:cNvCxnSpPr>
            <a:stCxn id="22" idx="2"/>
          </p:cNvCxnSpPr>
          <p:nvPr/>
        </p:nvCxnSpPr>
        <p:spPr>
          <a:xfrm flipH="1">
            <a:off x="5076056" y="2965014"/>
            <a:ext cx="36004" cy="1852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11961" y="3189741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п</a:t>
            </a:r>
            <a:r>
              <a:rPr lang="uk-UA" sz="2000" b="1" dirty="0" smtClean="0"/>
              <a:t>риродні країни</a:t>
            </a:r>
            <a:endParaRPr lang="ru-RU" sz="2000" b="1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7164288" y="3006244"/>
            <a:ext cx="0" cy="2787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52220" y="3244334"/>
            <a:ext cx="1260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    моря</a:t>
            </a:r>
            <a:endParaRPr lang="ru-RU" sz="2000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4860032" y="3789040"/>
            <a:ext cx="0" cy="2270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211960" y="4068712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п</a:t>
            </a:r>
            <a:r>
              <a:rPr lang="uk-UA" sz="2000" b="1" dirty="0" smtClean="0"/>
              <a:t>ровінції</a:t>
            </a:r>
          </a:p>
          <a:p>
            <a:r>
              <a:rPr lang="uk-UA" sz="2000" b="1" dirty="0" smtClean="0"/>
              <a:t>(краї)</a:t>
            </a:r>
            <a:endParaRPr lang="ru-RU" sz="2000" b="1" dirty="0"/>
          </a:p>
        </p:txBody>
      </p:sp>
      <p:cxnSp>
        <p:nvCxnSpPr>
          <p:cNvPr id="35" name="Прямая со стрелкой 34"/>
          <p:cNvCxnSpPr>
            <a:stCxn id="33" idx="2"/>
          </p:cNvCxnSpPr>
          <p:nvPr/>
        </p:nvCxnSpPr>
        <p:spPr>
          <a:xfrm flipH="1">
            <a:off x="4978952" y="4776598"/>
            <a:ext cx="25096" cy="2282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067944" y="502153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 </a:t>
            </a:r>
            <a:r>
              <a:rPr lang="uk-UA" sz="2000" b="1" dirty="0" smtClean="0"/>
              <a:t>природні област</a:t>
            </a:r>
            <a:r>
              <a:rPr lang="uk-UA" b="1" dirty="0" smtClean="0"/>
              <a:t>і</a:t>
            </a:r>
            <a:endParaRPr lang="ru-RU" b="1" dirty="0"/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860032" y="5472938"/>
            <a:ext cx="0" cy="2880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011851" y="5760970"/>
            <a:ext cx="2216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 </a:t>
            </a:r>
            <a:r>
              <a:rPr lang="uk-UA" sz="2000" b="1" dirty="0" smtClean="0"/>
              <a:t>природні район</a:t>
            </a:r>
            <a:r>
              <a:rPr lang="uk-UA" sz="2000" dirty="0" smtClean="0"/>
              <a:t>и</a:t>
            </a:r>
            <a:endParaRPr lang="ru-RU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3635896" y="6309320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006600"/>
                </a:solidFill>
              </a:rPr>
              <a:t>м</a:t>
            </a:r>
            <a:r>
              <a:rPr lang="uk-UA" sz="2000" b="1" dirty="0" smtClean="0">
                <a:solidFill>
                  <a:srgbClr val="006600"/>
                </a:solidFill>
              </a:rPr>
              <a:t>ісцевості, урочища, фації</a:t>
            </a:r>
            <a:endParaRPr lang="ru-RU" sz="2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Фізико-географічне районування.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95400"/>
            <a:ext cx="8884096" cy="54459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ори 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55998" y="0"/>
            <a:ext cx="91999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54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Фації,урочища місцевості</a:t>
            </a:r>
            <a:endParaRPr lang="ru-RU" sz="54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755576" y="1124744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3353186" y="1060993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380312" y="1052736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5292080" y="1124744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554" name="Picture 2" descr="http://pryroda.in.ua/step/files/2009/06/kovja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499" y="2852936"/>
            <a:ext cx="2016224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6" name="Picture 4" descr="http://photo.foto-planeta.com/view/1/8/4/zvonetskoe-184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6446" y="2852936"/>
            <a:ext cx="2099232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8" name="Picture 6" descr="http://wiki.kubg.edu.ua/images/8/86/%D0%91%D0%BE%D0%BB%D0%BE%D1%82%D0%BE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7024" y="2780928"/>
            <a:ext cx="2069239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60" name="Picture 8" descr="http://world-of-adventures.ru/wp-content/uploads/Bezopasnost-na-bolota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280" y="2780928"/>
            <a:ext cx="1872208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2935304" y="2125471"/>
            <a:ext cx="1060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     Яр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560" y="2125470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Балка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016" y="206084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Болото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83775" y="1876181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Заболочена</a:t>
            </a:r>
            <a:r>
              <a:rPr lang="uk-UA" sz="2400" b="1" dirty="0" smtClean="0">
                <a:solidFill>
                  <a:srgbClr val="00B0F0"/>
                </a:solidFill>
              </a:rPr>
              <a:t> </a:t>
            </a:r>
            <a:r>
              <a:rPr lang="uk-UA" sz="2400" b="1" dirty="0" smtClean="0">
                <a:solidFill>
                  <a:srgbClr val="C00000"/>
                </a:solidFill>
              </a:rPr>
              <a:t>рівнина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Антропогенні ландшафти України.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87824" y="2780928"/>
            <a:ext cx="2592288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347864" y="3141681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Антропогенні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en-US" sz="2400" b="1" dirty="0" smtClean="0">
                <a:solidFill>
                  <a:srgbClr val="C00000"/>
                </a:solidFill>
              </a:rPr>
              <a:t>  </a:t>
            </a:r>
            <a:r>
              <a:rPr lang="uk-UA" sz="2400" b="1" dirty="0" smtClean="0">
                <a:solidFill>
                  <a:srgbClr val="C00000"/>
                </a:solidFill>
              </a:rPr>
              <a:t>ландшафти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Стрелка вверх 5"/>
          <p:cNvSpPr/>
          <p:nvPr/>
        </p:nvSpPr>
        <p:spPr>
          <a:xfrm>
            <a:off x="4103948" y="2132856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10800000">
            <a:off x="4103948" y="4437112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8100000">
            <a:off x="5540488" y="4253475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rot="2700000">
            <a:off x="5540490" y="2316493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 rot="13500000">
            <a:off x="2667407" y="4253473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 rot="18900000">
            <a:off x="2667405" y="2316493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 rot="16200000">
            <a:off x="2483768" y="3290034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 rot="5400000">
            <a:off x="5724128" y="3290034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527883" y="176352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Урбанізовані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940151" y="208160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Соціальні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8184" y="34124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Рекреаційні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923629" y="4777204"/>
            <a:ext cx="1951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Меліоративні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563887" y="508344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Гідротехнічні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169622" y="47714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Агрокультурні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413769" y="3428456"/>
            <a:ext cx="1049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Лісові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292019" y="2072974"/>
            <a:ext cx="137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Промислові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1822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299</TotalTime>
  <Words>284</Words>
  <Application>Microsoft Office PowerPoint</Application>
  <PresentationFormat>Экран (4:3)</PresentationFormat>
  <Paragraphs>126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Одиниці фізико – географічного районування</vt:lpstr>
      <vt:lpstr>Фізико-географічне районування.</vt:lpstr>
      <vt:lpstr>Презентация PowerPoint</vt:lpstr>
      <vt:lpstr>Антропогенні ландшафти України.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user</cp:lastModifiedBy>
  <cp:revision>43</cp:revision>
  <dcterms:created xsi:type="dcterms:W3CDTF">2017-01-23T16:53:36Z</dcterms:created>
  <dcterms:modified xsi:type="dcterms:W3CDTF">2016-12-30T08:54:05Z</dcterms:modified>
</cp:coreProperties>
</file>