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Євгеній Стрельбицький" initials="ЄС" lastIdx="1" clrIdx="0">
    <p:extLst>
      <p:ext uri="{19B8F6BF-5375-455C-9EA6-DF929625EA0E}">
        <p15:presenceInfo xmlns:p15="http://schemas.microsoft.com/office/powerpoint/2012/main" userId="2a151b17e05601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9A027-CF7E-4BA1-BBC0-E222033DE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92877F-21C6-4257-902E-81E9E479E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27B88F-F7D7-47D1-A488-558EF7CFC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6F1284-53FD-4C10-8571-9409BA47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4A7AFC-A484-4816-934D-D70DD62D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948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10A7A-DEDE-4391-871C-BE7DABED5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C014D6-67A1-49C5-ACC1-55C436FC8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C02C01-51A0-479A-B55C-5F016433D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AA11C9-0A27-4A72-A8B4-0A1507622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B61D33-8791-4797-85E8-B6BD7424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055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54E9C-44F3-4029-9C09-3DE17D56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35F931-67D0-47B6-A944-442592F02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63F45-B40A-454C-ACF1-AC17B2BD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9247BD-5C3A-426D-B842-B14C66903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6F7CC7-817A-4BFA-8B63-C65BC646F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056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87968-359E-4953-8DC7-CD8907E26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25E5F9-C9FF-4006-91F0-99396EE15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23E099-F50D-4B37-8E24-70DA6F40A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31EABF-1B4D-48D7-9008-C0C4661E3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7746C8-4983-4033-A207-DC7E6F82C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D7B977-6754-434B-AE1B-C3E1ED395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592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4DC1A-9508-41F5-9B3D-20F539D32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E19AFF-35F6-445C-8548-5180EC47D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130B4A-4D57-415B-A01F-AE8A53E2A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1533097-AF91-4A40-995A-C856CCF5F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B4F0A0F-958F-4549-8ED2-A3411FB49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168DD19-023D-438E-B1C6-261E84C5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DADA23-ADB7-4B6B-8BA7-DB6E5E5AD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866A64-7A8D-4DAD-8F47-C2CE8C18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425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3C06D2-5A43-4661-8563-2FB6F67A5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61E3ACE-8732-4D41-8E51-BD4721A14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82158E-3999-4A0C-B5CB-DE156C6A7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EEB1B6-5284-4782-956C-80CDEC04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1312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03BD501-569C-4506-A867-C5BD88C28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78B7D69-2979-4C3C-875F-63B82D227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CCD850-88B3-4850-9CAF-41C72B8A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378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86DF7-4B06-4ED7-BE2D-46017E46C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48E625-76EF-4D22-A860-A1B75C8BC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13E04A-616E-4F48-B7E4-4487C919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C30569-C40E-4480-9A3C-AE8DF3FB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79859C-D338-471B-B5B6-BF032F13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B825BE-713C-43D8-B76F-84F72C2CB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1534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0E891E-13ED-46E5-A352-A4628973D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600BAD-4BA8-4C05-9E79-727BB7177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8D58E6-88AB-47A2-B4EA-C53741720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E11909-BB6B-409D-8ECA-4D393F15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F730AA-C3FD-44FA-85BA-4A593769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4B96F-F37B-487D-B531-CFF2BC63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2103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9522D-B0D7-4FAA-B077-91F73E43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7D684A-0950-4C36-BB02-3DF44A606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4695F1-5ADB-4F36-AE85-232C36077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AF81DB-EFCB-4DEE-A2DE-4D90C35E0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FEF772-8F60-43B2-BC01-347B05A8E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790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C3227C6-6066-4E62-83FB-407E7CF778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6A0A5F-1118-435B-A95B-6F7682F2F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BB7F19-3021-4550-A7E0-0163BDF0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56130E-1522-4F51-9ECE-3EF30E58D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104016-DC47-4FCF-9F88-6026D6908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314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985EB-51E6-48EB-BF88-5F3F407B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4120CA-9E91-4F64-B822-D14F66908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DD127E-3E94-4A67-9210-70A369E22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38890-6CFB-4A31-AE86-88357CE33C94}" type="datetimeFigureOut">
              <a:rPr lang="uk-UA" smtClean="0"/>
              <a:t>02.02.2023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BC62DC-D505-4842-B341-6F6478096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35FF87-C2B4-4705-AF2D-DBE27ABB9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B0B70-AD8C-41C0-B833-C34AFA00A5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426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"/>
                    </a14:imgEffect>
                    <a14:imgEffect>
                      <a14:brightnessContrast bright="-9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EABA06E-91D4-4609-A33B-785A876979BC}"/>
              </a:ext>
            </a:extLst>
          </p:cNvPr>
          <p:cNvSpPr/>
          <p:nvPr/>
        </p:nvSpPr>
        <p:spPr>
          <a:xfrm>
            <a:off x="387927" y="639769"/>
            <a:ext cx="90608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Виробництво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деревини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й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паперу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значення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особливості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технологій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та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чинники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розміщення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підприємств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 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Виробництво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деревини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й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паперу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в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Україні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</a:t>
            </a:r>
            <a:endParaRPr lang="uk-UA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2B0FE5-6C0F-469B-B067-618543E2536E}"/>
              </a:ext>
            </a:extLst>
          </p:cNvPr>
          <p:cNvSpPr txBox="1"/>
          <p:nvPr/>
        </p:nvSpPr>
        <p:spPr>
          <a:xfrm>
            <a:off x="221672" y="6334780"/>
            <a:ext cx="6437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26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2000"/>
                    </a14:imgEffect>
                  </a14:imgLayer>
                </a14:imgProps>
              </a:ext>
            </a:extLst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7E6602-9B30-4627-AEC4-91A6F078280A}"/>
              </a:ext>
            </a:extLst>
          </p:cNvPr>
          <p:cNvSpPr/>
          <p:nvPr/>
        </p:nvSpPr>
        <p:spPr>
          <a:xfrm>
            <a:off x="1089890" y="1012954"/>
            <a:ext cx="102431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Виробництвом деревини й паперу займається лісова промисловість, яка є одним з найдавніших видів господарської діяльності. Лісова промисловість - система виробництв важкої промисловості, що займається механічною та хімічною переробкою деревини та утилізацією відходів виробництва. А деревообробна промисловість – галузь лісової промисловості, що здійснює механічну і хіміко-механічну обробку і переробку деревини і що використовує, як сировину для свого виробництва різні лісоматеріали.</a:t>
            </a:r>
          </a:p>
        </p:txBody>
      </p:sp>
    </p:spTree>
    <p:extLst>
      <p:ext uri="{BB962C8B-B14F-4D97-AF65-F5344CB8AC3E}">
        <p14:creationId xmlns:p14="http://schemas.microsoft.com/office/powerpoint/2010/main" val="542018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066F21-8EFF-4001-BEB2-8A7FAFAF1BA2}"/>
              </a:ext>
            </a:extLst>
          </p:cNvPr>
          <p:cNvSpPr/>
          <p:nvPr/>
        </p:nvSpPr>
        <p:spPr>
          <a:xfrm>
            <a:off x="499320" y="1967138"/>
            <a:ext cx="106120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Чинник сировини є визначальним і для розміщення підприємств із виробництва деревостружкових і деревоволокнистих плит, фанери, що дає змогу комплексно використовувати відходи на лісокомбінатах. Меблеве виробництво та виготовлення деталей для житлового й промислового будівництва в минулому орієнтувалися значною мірою на споживача, а тому розміщувалися у великих містах. </a:t>
            </a:r>
          </a:p>
          <a:p>
            <a:endParaRPr lang="uk-UA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53CE97-BBBF-497B-B3EA-E976A2612535}"/>
              </a:ext>
            </a:extLst>
          </p:cNvPr>
          <p:cNvSpPr/>
          <p:nvPr/>
        </p:nvSpPr>
        <p:spPr>
          <a:xfrm>
            <a:off x="711757" y="575025"/>
            <a:ext cx="70098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Чинники розміщення підприємств</a:t>
            </a:r>
          </a:p>
        </p:txBody>
      </p:sp>
    </p:spTree>
    <p:extLst>
      <p:ext uri="{BB962C8B-B14F-4D97-AF65-F5344CB8AC3E}">
        <p14:creationId xmlns:p14="http://schemas.microsoft.com/office/powerpoint/2010/main" val="797222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B6D5BC8-1B3E-408B-9C1D-D64B7D62C336}"/>
              </a:ext>
            </a:extLst>
          </p:cNvPr>
          <p:cNvSpPr/>
          <p:nvPr/>
        </p:nvSpPr>
        <p:spPr>
          <a:xfrm>
            <a:off x="384553" y="272129"/>
            <a:ext cx="63857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Виробництво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деревини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й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паперу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в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Україні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endParaRPr lang="uk-UA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DF26CC7-401F-4880-AFF2-DA1B3FF56F93}"/>
              </a:ext>
            </a:extLst>
          </p:cNvPr>
          <p:cNvSpPr/>
          <p:nvPr/>
        </p:nvSpPr>
        <p:spPr>
          <a:xfrm>
            <a:off x="581891" y="1702459"/>
            <a:ext cx="105756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Обмеженість лісових ресурсів та їх приуроченість до окремих частин країн вплинули на масштаби розвитку та розміщення лісової промисловості України. У лісовому фонді переважають цінні хвойні (сосна, ялиця) і твердолистяні породи дерев (дуб, бук). Лісові ресурси України досить обмежені, тому здійснюється значний імпорт ділової деревини й пиломатеріалів з Білорусі та Росії. Понад 80% заводів лісопильного та стругального виробництва розміщуються у місцях лісозаготівлі. </a:t>
            </a:r>
          </a:p>
        </p:txBody>
      </p:sp>
    </p:spTree>
    <p:extLst>
      <p:ext uri="{BB962C8B-B14F-4D97-AF65-F5344CB8AC3E}">
        <p14:creationId xmlns:p14="http://schemas.microsoft.com/office/powerpoint/2010/main" val="305146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615C7D-0559-4BD5-A053-26DABD7B67E6}"/>
              </a:ext>
            </a:extLst>
          </p:cNvPr>
          <p:cNvSpPr/>
          <p:nvPr/>
        </p:nvSpPr>
        <p:spPr>
          <a:xfrm>
            <a:off x="766618" y="1757695"/>
            <a:ext cx="109912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Лісова й деревообробна промисловість сьогодні не належать до провідних у національному господарстві України. Значною мірою це пов’язано з обмеженою сировинною базою. Тому деревину, папір, целюлозу Україна змушена імпортувати з інших країн.</a:t>
            </a:r>
          </a:p>
          <a:p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 Україні виділяють два великі лісозаготівельні райони — Поліський та Карпатський, де й здійснюються найбільш інтенсивні лісозаготівлі, розміщені малі й великі лісопильні підприємства.</a:t>
            </a:r>
          </a:p>
        </p:txBody>
      </p:sp>
    </p:spTree>
    <p:extLst>
      <p:ext uri="{BB962C8B-B14F-4D97-AF65-F5344CB8AC3E}">
        <p14:creationId xmlns:p14="http://schemas.microsoft.com/office/powerpoint/2010/main" val="252744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1000"/>
                    </a14:imgEffect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957B9B9-DA62-4C10-B8B9-F130772B4ABE}"/>
              </a:ext>
            </a:extLst>
          </p:cNvPr>
          <p:cNvSpPr/>
          <p:nvPr/>
        </p:nvSpPr>
        <p:spPr>
          <a:xfrm>
            <a:off x="1160234" y="1640567"/>
            <a:ext cx="98715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структурі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виробництва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паперу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в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Україні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переважає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виробництво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тарного картону (54,4 %), а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частка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газетного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паперу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—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менше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1 %. При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цьому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потреби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національної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економіки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в картонно-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паперовій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продукції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забезпечуються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лише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на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третину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власними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виробниками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, а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решта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імпортується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 У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вітчизняній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целюлозно-паперовій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промисловості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діють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42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підприємства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,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які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виробляють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папір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та картон.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8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334</Words>
  <Application>Microsoft Office PowerPoint</Application>
  <PresentationFormat>Широкоэкранный</PresentationFormat>
  <Paragraphs>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Segoe Print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Євгеній Стрельбицький</dc:creator>
  <cp:lastModifiedBy>Рома</cp:lastModifiedBy>
  <cp:revision>10</cp:revision>
  <dcterms:created xsi:type="dcterms:W3CDTF">2022-02-08T18:46:05Z</dcterms:created>
  <dcterms:modified xsi:type="dcterms:W3CDTF">2023-02-02T12:16:55Z</dcterms:modified>
</cp:coreProperties>
</file>