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84cce469240010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84cce469240010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kch5ORx1yY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Наша школа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https://youtu.be/kch5ORx1yYY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читати вправу 1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33972" l="0" r="0" t="9771"/>
          <a:stretch/>
        </p:blipFill>
        <p:spPr>
          <a:xfrm>
            <a:off x="2051575" y="1126674"/>
            <a:ext cx="4028751" cy="362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