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9-smdSw4j6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Наша школа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https://youtu.be/9-smdSw4j6A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