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6194649f254e06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6194649f254e06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Y7uRpVUfvw" TargetMode="External"/><Relationship Id="rId4" Type="http://schemas.openxmlformats.org/officeDocument/2006/relationships/hyperlink" Target="https://youtu.be/YD-FUPEVFz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90325" y="1059975"/>
            <a:ext cx="8520600" cy="248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Сучасні міжнародні спортивні події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Modern international sport events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414849"/>
            <a:ext cx="8520600" cy="15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опрацюйте відео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https://youtu.be/tY7uRpVUfvw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https://youtu.be/YD-FUPEVFzM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6.07 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скласти речення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